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2F93-0A60-42AF-9B6B-4C31D2244BDD}" type="datetimeFigureOut">
              <a:rPr lang="th-TH" smtClean="0"/>
              <a:t>26/11/60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A4B8-89D5-46F7-B2AC-5449D5B512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651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2F93-0A60-42AF-9B6B-4C31D2244BDD}" type="datetimeFigureOut">
              <a:rPr lang="th-TH" smtClean="0"/>
              <a:t>26/11/60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A4B8-89D5-46F7-B2AC-5449D5B512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960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2F93-0A60-42AF-9B6B-4C31D2244BDD}" type="datetimeFigureOut">
              <a:rPr lang="th-TH" smtClean="0"/>
              <a:t>26/11/60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A4B8-89D5-46F7-B2AC-5449D5B512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820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2F93-0A60-42AF-9B6B-4C31D2244BDD}" type="datetimeFigureOut">
              <a:rPr lang="th-TH" smtClean="0"/>
              <a:t>26/11/60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A4B8-89D5-46F7-B2AC-5449D5B512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111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2F93-0A60-42AF-9B6B-4C31D2244BDD}" type="datetimeFigureOut">
              <a:rPr lang="th-TH" smtClean="0"/>
              <a:t>26/11/60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A4B8-89D5-46F7-B2AC-5449D5B512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132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2F93-0A60-42AF-9B6B-4C31D2244BDD}" type="datetimeFigureOut">
              <a:rPr lang="th-TH" smtClean="0"/>
              <a:t>26/11/60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A4B8-89D5-46F7-B2AC-5449D5B512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667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2F93-0A60-42AF-9B6B-4C31D2244BDD}" type="datetimeFigureOut">
              <a:rPr lang="th-TH" smtClean="0"/>
              <a:t>26/11/60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A4B8-89D5-46F7-B2AC-5449D5B512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12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2F93-0A60-42AF-9B6B-4C31D2244BDD}" type="datetimeFigureOut">
              <a:rPr lang="th-TH" smtClean="0"/>
              <a:t>26/11/60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A4B8-89D5-46F7-B2AC-5449D5B512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756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2F93-0A60-42AF-9B6B-4C31D2244BDD}" type="datetimeFigureOut">
              <a:rPr lang="th-TH" smtClean="0"/>
              <a:t>26/11/60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A4B8-89D5-46F7-B2AC-5449D5B512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580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2F93-0A60-42AF-9B6B-4C31D2244BDD}" type="datetimeFigureOut">
              <a:rPr lang="th-TH" smtClean="0"/>
              <a:t>26/11/60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A4B8-89D5-46F7-B2AC-5449D5B512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367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2F93-0A60-42AF-9B6B-4C31D2244BDD}" type="datetimeFigureOut">
              <a:rPr lang="th-TH" smtClean="0"/>
              <a:t>26/11/60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A4B8-89D5-46F7-B2AC-5449D5B512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596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E2F93-0A60-42AF-9B6B-4C31D2244BDD}" type="datetimeFigureOut">
              <a:rPr lang="th-TH" smtClean="0"/>
              <a:t>26/11/60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A4B8-89D5-46F7-B2AC-5449D5B512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256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chemeClr val="bg1">
                    <a:lumMod val="95000"/>
                  </a:schemeClr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เทคนิคการทำงานออกแบบ</a:t>
            </a:r>
            <a:endParaRPr lang="th-TH" sz="4800" b="1" dirty="0">
              <a:solidFill>
                <a:schemeClr val="bg1">
                  <a:lumMod val="95000"/>
                </a:schemeClr>
              </a:solidFill>
              <a:latin typeface="PSL-Chamnarn" panose="02000506000000020003" pitchFamily="2" charset="0"/>
              <a:cs typeface="PSL-Chamnarn" panose="020005060000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17192"/>
            <a:ext cx="9144000" cy="1655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Techniques  in  Design</a:t>
            </a:r>
            <a:endParaRPr lang="th-TH" sz="6000" dirty="0">
              <a:solidFill>
                <a:schemeClr val="bg1">
                  <a:lumMod val="50000"/>
                </a:schemeClr>
              </a:solidFill>
              <a:latin typeface="PSL-Chamnarn" panose="02000506000000020003" pitchFamily="2" charset="0"/>
              <a:cs typeface="PSL-Chamnarn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17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594" y="236336"/>
            <a:ext cx="8778750" cy="638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0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การพัฒนาแบบร่าง                              </a:t>
            </a:r>
            <a:r>
              <a:rPr lang="en-US" dirty="0" smtClean="0"/>
              <a:t>IDEA  DEVELOPMENT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518" y="1279289"/>
            <a:ext cx="8190964" cy="557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1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392" y="0"/>
            <a:ext cx="1085699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1913" y="3501456"/>
            <a:ext cx="10637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prstClr val="black"/>
                </a:solidFill>
                <a:latin typeface="PSL-Kampanath" panose="02000506000000020003" pitchFamily="2" charset="0"/>
                <a:cs typeface="PSL-Kampanath" panose="02000506000000020003" pitchFamily="2" charset="0"/>
              </a:rPr>
              <a:t>การพัฒนาแบบร่าง            </a:t>
            </a:r>
            <a:r>
              <a:rPr lang="th-TH" sz="4800" dirty="0" smtClean="0">
                <a:solidFill>
                  <a:prstClr val="black"/>
                </a:solidFill>
                <a:latin typeface="PSL-Kampanath" panose="02000506000000020003" pitchFamily="2" charset="0"/>
                <a:cs typeface="PSL-Kampanath" panose="02000506000000020003" pitchFamily="2" charset="0"/>
              </a:rPr>
              <a:t>   </a:t>
            </a:r>
            <a:r>
              <a:rPr lang="en-US" sz="4800" dirty="0" smtClean="0">
                <a:solidFill>
                  <a:prstClr val="black"/>
                </a:solidFill>
                <a:latin typeface="PSL-Kampanath" panose="02000506000000020003" pitchFamily="2" charset="0"/>
                <a:cs typeface="PSL-Kampanath" panose="02000506000000020003" pitchFamily="2" charset="0"/>
              </a:rPr>
              <a:t>  </a:t>
            </a:r>
            <a:r>
              <a:rPr lang="en-US" sz="4400" dirty="0" smtClean="0">
                <a:solidFill>
                  <a:prstClr val="black"/>
                </a:solidFill>
                <a:latin typeface="Calibri Light" panose="020F0302020204030204"/>
              </a:rPr>
              <a:t>IDEA  </a:t>
            </a:r>
            <a:r>
              <a:rPr lang="en-US" sz="4400" dirty="0">
                <a:solidFill>
                  <a:prstClr val="black"/>
                </a:solidFill>
                <a:latin typeface="Calibri Light" panose="020F0302020204030204"/>
              </a:rPr>
              <a:t>DEVELOPMENT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97783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th-TH" sz="3600" b="1" dirty="0" smtClean="0">
                <a:solidFill>
                  <a:schemeClr val="bg1">
                    <a:lumMod val="95000"/>
                  </a:schemeClr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แบบร่างขั้นต้น                            </a:t>
            </a:r>
            <a:r>
              <a:rPr lang="en-US" sz="5400" b="1" dirty="0">
                <a:solidFill>
                  <a:schemeClr val="bg1"/>
                </a:solidFill>
              </a:rPr>
              <a:t>IDEA   SKETCH</a:t>
            </a:r>
            <a:endParaRPr lang="th-TH" sz="5400" b="1" dirty="0">
              <a:solidFill>
                <a:schemeClr val="bg1"/>
              </a:solidFill>
              <a:cs typeface="PSL-Chamnarn" panose="02000506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solidFill>
                  <a:schemeClr val="bg1">
                    <a:lumMod val="65000"/>
                  </a:schemeClr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คือ  การเขียนภาพร่างผลิตภัณฑ์ในรูปแบบต่างๆ หรือ การระดมความคิดในการสร้างสรรค์ผลงานชิ้นหนึ่งขึ้นมา  เปรียบเสมือนการจดบันทึกของความคิด  </a:t>
            </a:r>
          </a:p>
          <a:p>
            <a:endParaRPr lang="th-TH" b="1" dirty="0" smtClean="0">
              <a:solidFill>
                <a:schemeClr val="bg1">
                  <a:lumMod val="65000"/>
                </a:schemeClr>
              </a:solidFill>
              <a:latin typeface="PSL-Kampanath" panose="02000506000000020003" pitchFamily="2" charset="0"/>
              <a:cs typeface="PSL-Kampanath" panose="02000506000000020003" pitchFamily="2" charset="0"/>
            </a:endParaRPr>
          </a:p>
          <a:p>
            <a:r>
              <a:rPr lang="th-TH" sz="3600" dirty="0" smtClean="0">
                <a:solidFill>
                  <a:schemeClr val="bg1">
                    <a:lumMod val="65000"/>
                  </a:schemeClr>
                </a:solidFill>
                <a:latin typeface="PSL-Kampanath" panose="02000506000000020003" pitchFamily="2" charset="0"/>
                <a:cs typeface="PSL-Kampanath" panose="02000506000000020003" pitchFamily="2" charset="0"/>
              </a:rPr>
              <a:t>คือ  การร่างภาพด้วยมือเปล่า </a:t>
            </a:r>
            <a:r>
              <a:rPr lang="th-TH" sz="3600" dirty="0" smtClean="0">
                <a:solidFill>
                  <a:schemeClr val="bg1">
                    <a:lumMod val="65000"/>
                  </a:schemeClr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(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Freehand Sketch</a:t>
            </a:r>
            <a:r>
              <a:rPr lang="th-TH" sz="3600" dirty="0" smtClean="0">
                <a:solidFill>
                  <a:schemeClr val="bg1">
                    <a:lumMod val="65000"/>
                  </a:schemeClr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) </a:t>
            </a:r>
            <a:r>
              <a:rPr lang="th-TH" sz="3600" dirty="0" smtClean="0">
                <a:solidFill>
                  <a:schemeClr val="bg1">
                    <a:lumMod val="65000"/>
                  </a:schemeClr>
                </a:solidFill>
                <a:latin typeface="PSL-Kampanath" panose="02000506000000020003" pitchFamily="2" charset="0"/>
                <a:cs typeface="PSL-Kampanath" panose="02000506000000020003" pitchFamily="2" charset="0"/>
              </a:rPr>
              <a:t>อย่างหยาบๆลงสีหรือไม่ลงสีก็ได้  โดยแบบที่ร่างจะมีทั้งส่วนดีหรือส่วนเสียปะปนกันอยู่</a:t>
            </a:r>
            <a:endParaRPr lang="th-TH" sz="3600" dirty="0">
              <a:solidFill>
                <a:schemeClr val="bg1">
                  <a:lumMod val="65000"/>
                </a:schemeClr>
              </a:solidFill>
              <a:latin typeface="PSL-Kampanath" panose="02000506000000020003" pitchFamily="2" charset="0"/>
              <a:cs typeface="PSL-Kampanath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chemeClr val="bg1">
                    <a:lumMod val="95000"/>
                  </a:schemeClr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วิธีการทำแบบร่างข้างต้น</a:t>
            </a:r>
            <a:endParaRPr lang="th-TH" sz="3600" b="1" dirty="0">
              <a:solidFill>
                <a:schemeClr val="bg1">
                  <a:lumMod val="95000"/>
                </a:schemeClr>
              </a:solidFill>
              <a:latin typeface="PSL-Chamnarn" panose="02000506000000020003" pitchFamily="2" charset="0"/>
              <a:cs typeface="PSL-Chamnarn" panose="02000506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PSL-Chamnarn" panose="02000506000000020003" pitchFamily="2" charset="0"/>
                <a:cs typeface="PSL-Chamnarn" panose="02000506000000020003" pitchFamily="2" charset="0"/>
              </a:rPr>
              <a:t> ร่างภาพด้วยมือเปล่า  ใช้ดินสอ ร่างภาพ</a:t>
            </a:r>
          </a:p>
          <a:p>
            <a:r>
              <a:rPr lang="th-TH" sz="3200" dirty="0" smtClean="0">
                <a:latin typeface="PSL-Chamnarn" panose="02000506000000020003" pitchFamily="2" charset="0"/>
                <a:cs typeface="PSL-Chamnarn" panose="02000506000000020003" pitchFamily="2" charset="0"/>
              </a:rPr>
              <a:t>การร่างภาพจะเป็นภาพลายเส้นที่ออกมาจากความคิดข้างต้น  จะเป็นภาพที่ลงแสงเงาคร่าวๆก็ได้</a:t>
            </a:r>
          </a:p>
          <a:p>
            <a:r>
              <a:rPr lang="th-TH" sz="3200" dirty="0" smtClean="0">
                <a:latin typeface="PSL-Chamnarn" panose="02000506000000020003" pitchFamily="2" charset="0"/>
                <a:cs typeface="PSL-Chamnarn" panose="02000506000000020003" pitchFamily="2" charset="0"/>
              </a:rPr>
              <a:t>แบบร่างจะมีหลากหลายความคิดริเริ่มได้  สามารถนำมากลั่นกรองแบบขั้นต้นสู่แนวทางการพัฒนาแบบ(</a:t>
            </a:r>
            <a:r>
              <a:rPr lang="en-US" sz="3200" dirty="0" smtClean="0">
                <a:latin typeface="PSL-Chamnarn" panose="02000506000000020003" pitchFamily="2" charset="0"/>
                <a:cs typeface="PSL-Chamnarn" panose="02000506000000020003" pitchFamily="2" charset="0"/>
              </a:rPr>
              <a:t>Development</a:t>
            </a:r>
            <a:r>
              <a:rPr lang="th-TH" sz="3200" dirty="0" smtClean="0">
                <a:latin typeface="PSL-Chamnarn" panose="02000506000000020003" pitchFamily="2" charset="0"/>
                <a:cs typeface="PSL-Chamnarn" panose="02000506000000020003" pitchFamily="2" charset="0"/>
              </a:rPr>
              <a:t>) ต่อไป</a:t>
            </a:r>
          </a:p>
          <a:p>
            <a:r>
              <a:rPr lang="th-TH" sz="3200" dirty="0" smtClean="0">
                <a:latin typeface="PSL-Chamnarn" panose="02000506000000020003" pitchFamily="2" charset="0"/>
                <a:cs typeface="PSL-Chamnarn" panose="02000506000000020003" pitchFamily="2" charset="0"/>
              </a:rPr>
              <a:t>ขั้นต่อไปจะเป็น </a:t>
            </a:r>
            <a:r>
              <a:rPr lang="en-US" sz="3200" dirty="0" smtClean="0">
                <a:latin typeface="PSL-Chamnarn" panose="02000506000000020003" pitchFamily="2" charset="0"/>
                <a:cs typeface="PSL-Chamnarn" panose="02000506000000020003" pitchFamily="2" charset="0"/>
              </a:rPr>
              <a:t> Idea </a:t>
            </a:r>
            <a:r>
              <a:rPr lang="en-US" sz="3200" dirty="0" smtClean="0">
                <a:solidFill>
                  <a:prstClr val="black"/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Development </a:t>
            </a:r>
            <a:r>
              <a:rPr lang="th-TH" sz="3200" dirty="0" smtClean="0">
                <a:solidFill>
                  <a:prstClr val="black"/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เป็นขั้นพัฒนาแบบร่างข้างต้น </a:t>
            </a:r>
            <a:r>
              <a:rPr lang="en-US" sz="3200" dirty="0" smtClean="0">
                <a:solidFill>
                  <a:prstClr val="black"/>
                </a:solidFill>
                <a:latin typeface="PSL-Chamnarn" panose="02000506000000020003" pitchFamily="2" charset="0"/>
                <a:cs typeface="PSL-Chamnarn" panose="02000506000000020003" pitchFamily="2" charset="0"/>
              </a:rPr>
              <a:t>Idea  sketch </a:t>
            </a:r>
            <a:endParaRPr lang="th-TH" sz="3200" dirty="0">
              <a:latin typeface="PSL-Chamnarn" panose="02000506000000020003" pitchFamily="2" charset="0"/>
              <a:cs typeface="PSL-Chamnarn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8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USB  DESIGN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5922"/>
            <a:ext cx="10474082" cy="436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4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IDEA   SKETCH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552" y="1255005"/>
            <a:ext cx="9802226" cy="549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8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8" y="514058"/>
            <a:ext cx="3822523" cy="117663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1988" y="1362327"/>
            <a:ext cx="7212169" cy="549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2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599" cy="630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79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  SKETCH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3059" y="70833"/>
            <a:ext cx="6787167" cy="678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99" y="37800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IDEA   SKETCH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9518" y="210580"/>
            <a:ext cx="8322315" cy="62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2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166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Angsana New</vt:lpstr>
      <vt:lpstr>Arial</vt:lpstr>
      <vt:lpstr>Calibri</vt:lpstr>
      <vt:lpstr>Calibri Light</vt:lpstr>
      <vt:lpstr>Cordia New</vt:lpstr>
      <vt:lpstr>PSL-Chamnarn</vt:lpstr>
      <vt:lpstr>PSL-Kampanath</vt:lpstr>
      <vt:lpstr>Office Theme</vt:lpstr>
      <vt:lpstr>เทคนิคการทำงานออกแบบ</vt:lpstr>
      <vt:lpstr>แบบร่างขั้นต้น                            IDEA   SKETCH</vt:lpstr>
      <vt:lpstr>วิธีการทำแบบร่างข้างต้น</vt:lpstr>
      <vt:lpstr>USB  DESIGN</vt:lpstr>
      <vt:lpstr>IDEA   SKETCH</vt:lpstr>
      <vt:lpstr>PowerPoint Presentation</vt:lpstr>
      <vt:lpstr>PowerPoint Presentation</vt:lpstr>
      <vt:lpstr>IDEA   SKETCH</vt:lpstr>
      <vt:lpstr>IDEA   SKETCH</vt:lpstr>
      <vt:lpstr>PowerPoint Presentation</vt:lpstr>
      <vt:lpstr>การพัฒนาแบบร่าง                              IDEA  DEVELOPMENT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เทคนิคการทำงานออกแบบ</dc:title>
  <dc:creator>User</dc:creator>
  <cp:lastModifiedBy>User</cp:lastModifiedBy>
  <cp:revision>11</cp:revision>
  <dcterms:created xsi:type="dcterms:W3CDTF">2017-11-26T01:06:32Z</dcterms:created>
  <dcterms:modified xsi:type="dcterms:W3CDTF">2017-11-26T04:24:14Z</dcterms:modified>
</cp:coreProperties>
</file>