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0" r:id="rId3"/>
    <p:sldId id="302" r:id="rId4"/>
    <p:sldId id="304" r:id="rId5"/>
    <p:sldId id="305" r:id="rId6"/>
    <p:sldId id="333" r:id="rId7"/>
    <p:sldId id="332" r:id="rId8"/>
    <p:sldId id="334" r:id="rId9"/>
    <p:sldId id="312" r:id="rId10"/>
    <p:sldId id="315" r:id="rId11"/>
    <p:sldId id="316" r:id="rId12"/>
    <p:sldId id="317" r:id="rId13"/>
    <p:sldId id="318" r:id="rId14"/>
    <p:sldId id="327" r:id="rId15"/>
    <p:sldId id="319" r:id="rId16"/>
    <p:sldId id="320" r:id="rId17"/>
    <p:sldId id="321" r:id="rId18"/>
    <p:sldId id="322" r:id="rId19"/>
    <p:sldId id="323" r:id="rId20"/>
    <p:sldId id="324" r:id="rId21"/>
    <p:sldId id="325" r:id="rId22"/>
    <p:sldId id="326" r:id="rId23"/>
    <p:sldId id="307" r:id="rId24"/>
    <p:sldId id="335" r:id="rId25"/>
    <p:sldId id="336" r:id="rId26"/>
    <p:sldId id="337" r:id="rId27"/>
    <p:sldId id="338" r:id="rId28"/>
    <p:sldId id="339" r:id="rId29"/>
    <p:sldId id="350" r:id="rId30"/>
    <p:sldId id="351" r:id="rId31"/>
    <p:sldId id="341" r:id="rId32"/>
    <p:sldId id="342" r:id="rId33"/>
    <p:sldId id="343" r:id="rId34"/>
    <p:sldId id="344" r:id="rId35"/>
    <p:sldId id="346" r:id="rId36"/>
    <p:sldId id="347" r:id="rId37"/>
    <p:sldId id="345" r:id="rId38"/>
    <p:sldId id="311" r:id="rId39"/>
    <p:sldId id="348" r:id="rId40"/>
    <p:sldId id="349" r:id="rId41"/>
    <p:sldId id="352" r:id="rId42"/>
    <p:sldId id="391" r:id="rId43"/>
    <p:sldId id="392" r:id="rId44"/>
    <p:sldId id="430" r:id="rId45"/>
    <p:sldId id="393" r:id="rId46"/>
    <p:sldId id="431" r:id="rId47"/>
    <p:sldId id="432" r:id="rId48"/>
    <p:sldId id="394" r:id="rId49"/>
    <p:sldId id="433" r:id="rId50"/>
    <p:sldId id="395" r:id="rId51"/>
    <p:sldId id="434" r:id="rId52"/>
    <p:sldId id="396" r:id="rId53"/>
    <p:sldId id="435" r:id="rId54"/>
    <p:sldId id="397" r:id="rId55"/>
    <p:sldId id="436" r:id="rId56"/>
    <p:sldId id="398" r:id="rId57"/>
    <p:sldId id="437" r:id="rId58"/>
    <p:sldId id="399" r:id="rId59"/>
    <p:sldId id="438" r:id="rId60"/>
    <p:sldId id="400" r:id="rId61"/>
    <p:sldId id="439" r:id="rId62"/>
    <p:sldId id="401" r:id="rId63"/>
    <p:sldId id="440" r:id="rId64"/>
    <p:sldId id="402" r:id="rId65"/>
    <p:sldId id="441" r:id="rId66"/>
    <p:sldId id="403" r:id="rId67"/>
    <p:sldId id="442" r:id="rId68"/>
    <p:sldId id="404" r:id="rId69"/>
    <p:sldId id="443" r:id="rId70"/>
    <p:sldId id="405" r:id="rId71"/>
    <p:sldId id="444" r:id="rId72"/>
    <p:sldId id="406" r:id="rId73"/>
    <p:sldId id="445" r:id="rId74"/>
    <p:sldId id="407" r:id="rId75"/>
    <p:sldId id="446" r:id="rId76"/>
    <p:sldId id="408" r:id="rId77"/>
    <p:sldId id="447" r:id="rId78"/>
    <p:sldId id="409" r:id="rId79"/>
    <p:sldId id="448" r:id="rId80"/>
    <p:sldId id="410" r:id="rId81"/>
    <p:sldId id="411" r:id="rId82"/>
    <p:sldId id="449" r:id="rId83"/>
    <p:sldId id="450" r:id="rId84"/>
    <p:sldId id="412" r:id="rId85"/>
    <p:sldId id="451" r:id="rId86"/>
    <p:sldId id="413" r:id="rId87"/>
    <p:sldId id="452" r:id="rId88"/>
    <p:sldId id="414" r:id="rId89"/>
    <p:sldId id="453" r:id="rId90"/>
    <p:sldId id="415" r:id="rId91"/>
    <p:sldId id="454" r:id="rId92"/>
    <p:sldId id="416" r:id="rId93"/>
    <p:sldId id="455" r:id="rId94"/>
    <p:sldId id="417" r:id="rId95"/>
    <p:sldId id="456" r:id="rId96"/>
    <p:sldId id="418" r:id="rId97"/>
    <p:sldId id="457" r:id="rId98"/>
    <p:sldId id="419" r:id="rId99"/>
    <p:sldId id="458" r:id="rId100"/>
    <p:sldId id="420" r:id="rId101"/>
    <p:sldId id="459" r:id="rId102"/>
    <p:sldId id="421" r:id="rId103"/>
    <p:sldId id="460" r:id="rId104"/>
    <p:sldId id="422" r:id="rId105"/>
    <p:sldId id="461" r:id="rId106"/>
    <p:sldId id="423" r:id="rId107"/>
    <p:sldId id="462" r:id="rId108"/>
    <p:sldId id="424" r:id="rId109"/>
    <p:sldId id="463" r:id="rId110"/>
    <p:sldId id="425" r:id="rId111"/>
    <p:sldId id="464" r:id="rId112"/>
    <p:sldId id="426" r:id="rId113"/>
    <p:sldId id="465" r:id="rId114"/>
    <p:sldId id="427" r:id="rId115"/>
    <p:sldId id="466" r:id="rId116"/>
    <p:sldId id="428" r:id="rId117"/>
    <p:sldId id="467" r:id="rId118"/>
    <p:sldId id="429"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89048" autoAdjust="0"/>
  </p:normalViewPr>
  <p:slideViewPr>
    <p:cSldViewPr>
      <p:cViewPr varScale="1">
        <p:scale>
          <a:sx n="65" d="100"/>
          <a:sy n="65" d="100"/>
        </p:scale>
        <p:origin x="870" y="78"/>
      </p:cViewPr>
      <p:guideLst>
        <p:guide orient="horz" pos="2160"/>
        <p:guide pos="2880"/>
      </p:guideLst>
    </p:cSldViewPr>
  </p:slideViewPr>
  <p:notesTextViewPr>
    <p:cViewPr>
      <p:scale>
        <a:sx n="3" d="2"/>
        <a:sy n="3" d="2"/>
      </p:scale>
      <p:origin x="0" y="0"/>
    </p:cViewPr>
  </p:notesTextViewPr>
  <p:sorterViewPr>
    <p:cViewPr>
      <p:scale>
        <a:sx n="100" d="100"/>
        <a:sy n="100" d="100"/>
      </p:scale>
      <p:origin x="0" y="-383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E0EB88F-65C0-45D1-8D98-53D43957F40F}" type="datetimeFigureOut">
              <a:rPr lang="en-US" smtClean="0"/>
              <a:t>5/10/2018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A3DE68F-BAE8-40B4-9169-3AEDE27606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0EB88F-65C0-45D1-8D98-53D43957F4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DE68F-BAE8-40B4-9169-3AEDE27606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0EB88F-65C0-45D1-8D98-53D43957F4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DE68F-BAE8-40B4-9169-3AEDE27606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0EB88F-65C0-45D1-8D98-53D43957F4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DE68F-BAE8-40B4-9169-3AEDE2760655}"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0EB88F-65C0-45D1-8D98-53D43957F4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DE68F-BAE8-40B4-9169-3AEDE276065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0EB88F-65C0-45D1-8D98-53D43957F40F}"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DE68F-BAE8-40B4-9169-3AEDE2760655}"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0EB88F-65C0-45D1-8D98-53D43957F40F}"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DE68F-BAE8-40B4-9169-3AEDE27606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0EB88F-65C0-45D1-8D98-53D43957F40F}"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DE68F-BAE8-40B4-9169-3AEDE2760655}"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EB88F-65C0-45D1-8D98-53D43957F40F}"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DE68F-BAE8-40B4-9169-3AEDE27606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E0EB88F-65C0-45D1-8D98-53D43957F40F}"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DE68F-BAE8-40B4-9169-3AEDE27606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E0EB88F-65C0-45D1-8D98-53D43957F40F}" type="datetimeFigureOut">
              <a:rPr lang="en-US" smtClean="0"/>
              <a:t>5/10/2018</a:t>
            </a:fld>
            <a:endParaRPr lang="en-US"/>
          </a:p>
        </p:txBody>
      </p:sp>
      <p:sp>
        <p:nvSpPr>
          <p:cNvPr id="6" name="Footer Placeholder 5"/>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A3DE68F-BAE8-40B4-9169-3AEDE2760655}" type="slidenum">
              <a:rPr lang="en-US" smtClean="0"/>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0EB88F-65C0-45D1-8D98-53D43957F40F}" type="datetimeFigureOut">
              <a:rPr lang="en-US" smtClean="0"/>
              <a:t>5/10/2018</a:t>
            </a:fld>
            <a:endParaRPr lang="en-US"/>
          </a:p>
        </p:txBody>
      </p:sp>
      <p:sp>
        <p:nvSpPr>
          <p:cNvPr id="22" name="Footer Placeholder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fld id="{9A3DE68F-BAE8-40B4-9169-3AEDE27606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9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9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 FOR TOURISM</a:t>
            </a:r>
            <a:endParaRPr lang="en-US" dirty="0"/>
          </a:p>
        </p:txBody>
      </p:sp>
      <p:sp>
        <p:nvSpPr>
          <p:cNvPr id="3" name="Subtitle 2"/>
          <p:cNvSpPr>
            <a:spLocks noGrp="1"/>
          </p:cNvSpPr>
          <p:nvPr>
            <p:ph type="subTitle" idx="1"/>
          </p:nvPr>
        </p:nvSpPr>
        <p:spPr/>
        <p:txBody>
          <a:bodyPr/>
          <a:lstStyle/>
          <a:p>
            <a:r>
              <a:rPr lang="en-US" dirty="0" smtClean="0"/>
              <a:t>ITENERARY</a:t>
            </a:r>
            <a:endParaRPr lang="en-US" dirty="0"/>
          </a:p>
        </p:txBody>
      </p:sp>
    </p:spTree>
    <p:extLst>
      <p:ext uri="{BB962C8B-B14F-4D97-AF65-F5344CB8AC3E}">
        <p14:creationId xmlns:p14="http://schemas.microsoft.com/office/powerpoint/2010/main" val="2842090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Combine a visit from Bangkok to Ayutthaya — the UNESCO-listed ancient capital of Siam — with a riverboat trip on the Chao Phraya River. An informative guide highlights Thailand’s fascinating history as you explore Ayutthaya temples, stone ruins and Buddha statues in the old capital of Thailand, which was ransacked by invading Burmese in the 18th century. This full-day tour includes lunch and returns you to Bangkok by boat</a:t>
            </a:r>
            <a:br>
              <a:rPr lang="en-US" dirty="0"/>
            </a:br>
            <a:r>
              <a:rPr lang="en-US" dirty="0"/>
              <a:t/>
            </a:r>
            <a:br>
              <a:rPr lang="en-US" dirty="0"/>
            </a:br>
            <a:endParaRPr lang="en-US" dirty="0"/>
          </a:p>
        </p:txBody>
      </p:sp>
      <p:sp>
        <p:nvSpPr>
          <p:cNvPr id="3" name="Title 2"/>
          <p:cNvSpPr>
            <a:spLocks noGrp="1"/>
          </p:cNvSpPr>
          <p:nvPr>
            <p:ph type="title"/>
          </p:nvPr>
        </p:nvSpPr>
        <p:spPr/>
        <p:txBody>
          <a:bodyPr>
            <a:normAutofit fontScale="90000"/>
          </a:bodyPr>
          <a:lstStyle/>
          <a:p>
            <a:r>
              <a:rPr lang="en-US" dirty="0" smtClean="0"/>
              <a:t>Full Day Tour</a:t>
            </a:r>
            <a:r>
              <a:rPr lang="en-US" dirty="0"/>
              <a:t> </a:t>
            </a:r>
            <a:r>
              <a:rPr lang="en-US" dirty="0" err="1" smtClean="0"/>
              <a:t>Itenerary</a:t>
            </a:r>
            <a:r>
              <a:rPr lang="en-US" dirty="0"/>
              <a:t/>
            </a:r>
            <a:br>
              <a:rPr lang="en-US" dirty="0"/>
            </a:br>
            <a:r>
              <a:rPr lang="th-TH" dirty="0" err="1" smtClean="0"/>
              <a:t>ฟูล</a:t>
            </a:r>
            <a:r>
              <a:rPr lang="th-TH" dirty="0" smtClean="0"/>
              <a:t>  </a:t>
            </a:r>
            <a:r>
              <a:rPr lang="th-TH" dirty="0" err="1" smtClean="0"/>
              <a:t>เดย์</a:t>
            </a:r>
            <a:r>
              <a:rPr lang="th-TH" dirty="0" smtClean="0"/>
              <a:t>  ทัวร์</a:t>
            </a:r>
            <a:r>
              <a:rPr lang="en-US" dirty="0" smtClean="0"/>
              <a:t> </a:t>
            </a:r>
            <a:r>
              <a:rPr lang="th-TH" dirty="0" smtClean="0"/>
              <a:t>ไอทีเนอรารี่</a:t>
            </a:r>
            <a:endParaRPr lang="en-US" dirty="0"/>
          </a:p>
        </p:txBody>
      </p:sp>
    </p:spTree>
    <p:extLst>
      <p:ext uri="{BB962C8B-B14F-4D97-AF65-F5344CB8AC3E}">
        <p14:creationId xmlns:p14="http://schemas.microsoft.com/office/powerpoint/2010/main" val="31823732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12.00 - Take a long–tailed boat on River </a:t>
            </a:r>
            <a:r>
              <a:rPr lang="en-US" dirty="0" err="1"/>
              <a:t>Kwai</a:t>
            </a:r>
            <a:r>
              <a:rPr lang="en-US" dirty="0"/>
              <a:t> to the resort..  Check–in and have Lunch upon arrival.</a:t>
            </a:r>
          </a:p>
          <a:p>
            <a:pPr marL="109728" indent="0">
              <a:buNone/>
            </a:pPr>
            <a:endParaRPr lang="en-US" dirty="0"/>
          </a:p>
        </p:txBody>
      </p:sp>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Long tail boat   </a:t>
            </a:r>
            <a:r>
              <a:rPr lang="th-TH" sz="4800" dirty="0">
                <a:latin typeface="Times New Roman" pitchFamily="18" charset="0"/>
              </a:rPr>
              <a:t>ลอง </a:t>
            </a:r>
            <a:r>
              <a:rPr lang="th-TH" sz="4800" dirty="0" err="1">
                <a:latin typeface="Times New Roman" pitchFamily="18" charset="0"/>
              </a:rPr>
              <a:t>เทล</a:t>
            </a:r>
            <a:r>
              <a:rPr lang="th-TH" sz="4800" dirty="0">
                <a:latin typeface="Times New Roman" pitchFamily="18" charset="0"/>
              </a:rPr>
              <a:t> </a:t>
            </a:r>
            <a:r>
              <a:rPr lang="th-TH" sz="4800" dirty="0" err="1">
                <a:latin typeface="Times New Roman" pitchFamily="18" charset="0"/>
              </a:rPr>
              <a:t>โบ๊ท</a:t>
            </a:r>
            <a:endParaRPr lang="en-US" sz="4800" dirty="0">
              <a:latin typeface="Times New Roman" pitchFamily="18" charset="0"/>
              <a:cs typeface="Times New Roman" pitchFamily="18" charset="0"/>
            </a:endParaRPr>
          </a:p>
        </p:txBody>
      </p:sp>
      <p:pic>
        <p:nvPicPr>
          <p:cNvPr id="28674" name="Picture 2" descr="C:\Users\Windows 8.1PRO\Desktop\87166866-long-tail-boat-on-kwai-noi-river-kanchanaburi-thai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71800"/>
            <a:ext cx="9144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3948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Windows 8.1PRO\Desktop\Kwai hote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 y="1371602"/>
            <a:ext cx="9143999" cy="5486399"/>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18299497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 in     </a:t>
            </a:r>
            <a:r>
              <a:rPr lang="th-TH" dirty="0" smtClean="0"/>
              <a:t>เช็ค อิน</a:t>
            </a:r>
            <a:endParaRPr lang="en-US" dirty="0"/>
          </a:p>
        </p:txBody>
      </p:sp>
      <p:pic>
        <p:nvPicPr>
          <p:cNvPr id="29698" name="Picture 2" descr="C:\Users\Windows 8.1PRO\Desktop\Kwai hote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 y="1371602"/>
            <a:ext cx="9143999"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470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Windows 8.1PRO\Desktop\1-7-The-Floathouse-River-Kwai-2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993758"/>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16312187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latin typeface="Times New Roman" pitchFamily="18" charset="0"/>
                <a:cs typeface="Times New Roman" pitchFamily="18" charset="0"/>
              </a:rPr>
              <a:t>Lunch upon arrival  </a:t>
            </a:r>
            <a:br>
              <a:rPr lang="en-US" sz="4400" dirty="0">
                <a:latin typeface="Times New Roman" pitchFamily="18" charset="0"/>
                <a:cs typeface="Times New Roman" pitchFamily="18" charset="0"/>
              </a:rPr>
            </a:br>
            <a:r>
              <a:rPr lang="th-TH" sz="4400" dirty="0" err="1">
                <a:latin typeface="Times New Roman" pitchFamily="18" charset="0"/>
              </a:rPr>
              <a:t>ลั๊นช</a:t>
            </a:r>
            <a:r>
              <a:rPr lang="th-TH" sz="4400" dirty="0">
                <a:latin typeface="Times New Roman" pitchFamily="18" charset="0"/>
              </a:rPr>
              <a:t> </a:t>
            </a:r>
            <a:r>
              <a:rPr lang="th-TH" sz="4400" dirty="0" err="1">
                <a:latin typeface="Times New Roman" pitchFamily="18" charset="0"/>
              </a:rPr>
              <a:t>อะ</a:t>
            </a:r>
            <a:r>
              <a:rPr lang="th-TH" sz="4400" dirty="0">
                <a:latin typeface="Times New Roman" pitchFamily="18" charset="0"/>
              </a:rPr>
              <a:t>พอน </a:t>
            </a:r>
            <a:r>
              <a:rPr lang="th-TH" sz="4400" dirty="0" err="1">
                <a:latin typeface="Times New Roman" pitchFamily="18" charset="0"/>
              </a:rPr>
              <a:t>อะไร๊บวอล</a:t>
            </a:r>
            <a:endParaRPr lang="en-US" sz="4400" dirty="0">
              <a:latin typeface="Times New Roman" pitchFamily="18" charset="0"/>
              <a:cs typeface="Times New Roman" pitchFamily="18" charset="0"/>
            </a:endParaRPr>
          </a:p>
        </p:txBody>
      </p:sp>
      <p:pic>
        <p:nvPicPr>
          <p:cNvPr id="30722" name="Picture 2" descr="C:\Users\Windows 8.1PRO\Desktop\1-7-The-Floathouse-River-Kwai-2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99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867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14.45 - Take </a:t>
            </a:r>
            <a:r>
              <a:rPr lang="en-US" u="sng" dirty="0"/>
              <a:t>a long–tailed boat</a:t>
            </a:r>
            <a:r>
              <a:rPr lang="en-US" dirty="0"/>
              <a:t> upstream to visit nearby </a:t>
            </a:r>
            <a:r>
              <a:rPr lang="en-US" b="1" dirty="0"/>
              <a:t>ethnic Mon Tribal Village &amp; Temple</a:t>
            </a:r>
            <a:r>
              <a:rPr lang="en-US" dirty="0"/>
              <a:t>. Then return to the </a:t>
            </a:r>
            <a:r>
              <a:rPr lang="en-US" dirty="0" smtClean="0"/>
              <a:t>hotel</a:t>
            </a:r>
          </a:p>
          <a:p>
            <a:endParaRPr lang="en-US" dirty="0"/>
          </a:p>
          <a:p>
            <a:endParaRPr lang="en-US" dirty="0"/>
          </a:p>
        </p:txBody>
      </p:sp>
      <p:pic>
        <p:nvPicPr>
          <p:cNvPr id="32770" name="Picture 2" descr="C:\Users\Windows 8.1PRO\Desktop\87166866-long-tail-boat-on-kwai-noi-river-kanchanaburi-thai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971800"/>
            <a:ext cx="9143999"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41204605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14.45 - Take </a:t>
            </a:r>
            <a:r>
              <a:rPr lang="en-US" u="sng" dirty="0"/>
              <a:t>a long–tailed boat</a:t>
            </a:r>
            <a:r>
              <a:rPr lang="en-US" dirty="0"/>
              <a:t> upstream to visit nearby </a:t>
            </a:r>
            <a:r>
              <a:rPr lang="en-US" b="1" dirty="0"/>
              <a:t>ethnic Mon Tribal Village &amp; Temple</a:t>
            </a:r>
            <a:r>
              <a:rPr lang="en-US" dirty="0"/>
              <a:t>. Then return to the </a:t>
            </a:r>
            <a:r>
              <a:rPr lang="en-US" dirty="0" smtClean="0"/>
              <a:t>hotel</a:t>
            </a:r>
          </a:p>
          <a:p>
            <a:endParaRPr lang="en-US" dirty="0"/>
          </a:p>
          <a:p>
            <a:endParaRPr lang="en-US" dirty="0"/>
          </a:p>
        </p:txBody>
      </p:sp>
      <p:sp>
        <p:nvSpPr>
          <p:cNvPr id="3" name="Title 2"/>
          <p:cNvSpPr>
            <a:spLocks noGrp="1"/>
          </p:cNvSpPr>
          <p:nvPr>
            <p:ph type="title"/>
          </p:nvPr>
        </p:nvSpPr>
        <p:spPr/>
        <p:txBody>
          <a:bodyPr>
            <a:normAutofit/>
          </a:bodyPr>
          <a:lstStyle/>
          <a:p>
            <a:r>
              <a:rPr lang="en-US" sz="4000" dirty="0">
                <a:latin typeface="Times New Roman" pitchFamily="18" charset="0"/>
                <a:cs typeface="Times New Roman" pitchFamily="18" charset="0"/>
              </a:rPr>
              <a:t>Upstream    </a:t>
            </a:r>
            <a:r>
              <a:rPr lang="th-TH" sz="4000" dirty="0">
                <a:latin typeface="Times New Roman" pitchFamily="18" charset="0"/>
              </a:rPr>
              <a:t>อัพ สตรีม</a:t>
            </a:r>
            <a:endParaRPr lang="en-US" sz="4000" dirty="0">
              <a:latin typeface="Times New Roman" pitchFamily="18" charset="0"/>
              <a:cs typeface="Times New Roman" pitchFamily="18" charset="0"/>
            </a:endParaRPr>
          </a:p>
        </p:txBody>
      </p:sp>
      <p:pic>
        <p:nvPicPr>
          <p:cNvPr id="32770" name="Picture 2" descr="C:\Users\Windows 8.1PRO\Desktop\87166866-long-tail-boat-on-kwai-noi-river-kanchanaburi-thai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971800"/>
            <a:ext cx="914399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9015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19.00 - Dinner, followed by a </a:t>
            </a:r>
            <a:r>
              <a:rPr lang="en-US" b="1" dirty="0"/>
              <a:t>45-minute presentation of Mon Dance</a:t>
            </a:r>
            <a:r>
              <a:rPr lang="en-US" dirty="0"/>
              <a:t> and overnight</a:t>
            </a:r>
          </a:p>
        </p:txBody>
      </p:sp>
      <p:pic>
        <p:nvPicPr>
          <p:cNvPr id="31746" name="Picture 2" descr="C:\Users\Windows 8.1PRO\Desktop\river-kwai11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21562586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19.00 - Dinner, followed by a </a:t>
            </a:r>
            <a:r>
              <a:rPr lang="en-US" b="1" dirty="0"/>
              <a:t>45-minute presentation of Mon Dance</a:t>
            </a:r>
            <a:r>
              <a:rPr lang="en-US" dirty="0"/>
              <a:t> and overnight</a:t>
            </a:r>
          </a:p>
        </p:txBody>
      </p:sp>
      <p:sp>
        <p:nvSpPr>
          <p:cNvPr id="3" name="Title 2"/>
          <p:cNvSpPr>
            <a:spLocks noGrp="1"/>
          </p:cNvSpPr>
          <p:nvPr>
            <p:ph type="title"/>
          </p:nvPr>
        </p:nvSpPr>
        <p:spPr/>
        <p:txBody>
          <a:bodyPr>
            <a:normAutofit/>
          </a:bodyPr>
          <a:lstStyle/>
          <a:p>
            <a:r>
              <a:rPr lang="en-US" sz="4400" dirty="0">
                <a:latin typeface="Times New Roman" pitchFamily="18" charset="0"/>
                <a:cs typeface="Times New Roman" pitchFamily="18" charset="0"/>
              </a:rPr>
              <a:t>Over night     </a:t>
            </a:r>
            <a:r>
              <a:rPr lang="th-TH" sz="4400" dirty="0">
                <a:latin typeface="Times New Roman" pitchFamily="18" charset="0"/>
              </a:rPr>
              <a:t>โอ</a:t>
            </a:r>
            <a:r>
              <a:rPr lang="th-TH" sz="4400" dirty="0" err="1">
                <a:latin typeface="Times New Roman" pitchFamily="18" charset="0"/>
              </a:rPr>
              <a:t>เวอร์</a:t>
            </a:r>
            <a:r>
              <a:rPr lang="th-TH" sz="4400" dirty="0">
                <a:latin typeface="Times New Roman" pitchFamily="18" charset="0"/>
              </a:rPr>
              <a:t> </a:t>
            </a:r>
            <a:r>
              <a:rPr lang="th-TH" sz="4400" dirty="0" err="1">
                <a:latin typeface="Times New Roman" pitchFamily="18" charset="0"/>
              </a:rPr>
              <a:t>ไน๊ท</a:t>
            </a:r>
            <a:endParaRPr lang="en-US" sz="4400" dirty="0">
              <a:latin typeface="Times New Roman" pitchFamily="18" charset="0"/>
              <a:cs typeface="Times New Roman" pitchFamily="18" charset="0"/>
            </a:endParaRPr>
          </a:p>
        </p:txBody>
      </p:sp>
      <p:pic>
        <p:nvPicPr>
          <p:cNvPr id="31746" name="Picture 2" descr="C:\Users\Windows 8.1PRO\Desktop\river-kwai11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700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Day 2:  River </a:t>
            </a:r>
            <a:r>
              <a:rPr lang="en-US" b="1" dirty="0" err="1"/>
              <a:t>Kwai</a:t>
            </a:r>
            <a:r>
              <a:rPr lang="en-US" b="1" dirty="0"/>
              <a:t> - Bangkok (B,L)</a:t>
            </a:r>
            <a:endParaRPr lang="en-US" dirty="0"/>
          </a:p>
          <a:p>
            <a:r>
              <a:rPr lang="en-US" dirty="0"/>
              <a:t>07.00 - Breakfast.</a:t>
            </a:r>
          </a:p>
          <a:p>
            <a:r>
              <a:rPr lang="en-US" dirty="0"/>
              <a:t>08.30 -Take a long–tailed boat downstream to </a:t>
            </a:r>
            <a:r>
              <a:rPr lang="en-US" dirty="0" err="1"/>
              <a:t>Resotel</a:t>
            </a:r>
            <a:r>
              <a:rPr lang="en-US" dirty="0"/>
              <a:t> Pier and continue on road to visit the </a:t>
            </a:r>
            <a:r>
              <a:rPr lang="en-US" b="1" dirty="0"/>
              <a:t>Hellfire Pass Memorial.</a:t>
            </a:r>
            <a:endParaRPr lang="en-US" dirty="0"/>
          </a:p>
          <a:p>
            <a:r>
              <a:rPr lang="en-US" dirty="0"/>
              <a:t>11.00 - Check-out</a:t>
            </a:r>
          </a:p>
          <a:p>
            <a:r>
              <a:rPr lang="en-US" dirty="0"/>
              <a:t>11.40 - Lunch at local restaurant.</a:t>
            </a:r>
          </a:p>
          <a:p>
            <a:r>
              <a:rPr lang="en-US" dirty="0"/>
              <a:t>13.00 - Take a </a:t>
            </a:r>
            <a:r>
              <a:rPr lang="en-US" b="1" dirty="0"/>
              <a:t>historic ride on Death Railway Train</a:t>
            </a:r>
            <a:r>
              <a:rPr lang="en-US" dirty="0"/>
              <a:t> passing over original wooden viaduct constructed by Allied POWs</a:t>
            </a:r>
          </a:p>
          <a:p>
            <a:r>
              <a:rPr lang="en-US" dirty="0"/>
              <a:t>14.30 - Journey back to Bangkok.</a:t>
            </a:r>
          </a:p>
          <a:p>
            <a:r>
              <a:rPr lang="en-US" dirty="0"/>
              <a:t>18.00 - Arrive Bangkok and transfer to hotels.</a:t>
            </a:r>
          </a:p>
          <a:p>
            <a:r>
              <a:rPr lang="en-US" dirty="0"/>
              <a:t> </a:t>
            </a:r>
          </a:p>
        </p:txBody>
      </p:sp>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2681495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2"/>
            <a:ext cx="8229600" cy="4525963"/>
          </a:xfrm>
        </p:spPr>
        <p:txBody>
          <a:bodyPr>
            <a:normAutofit/>
          </a:bodyPr>
          <a:lstStyle/>
          <a:p>
            <a:pPr marL="109728" indent="0">
              <a:buNone/>
            </a:pPr>
            <a:r>
              <a:rPr lang="en-US" sz="4400" dirty="0">
                <a:latin typeface="Times New Roman" pitchFamily="18" charset="0"/>
                <a:cs typeface="Times New Roman" pitchFamily="18" charset="0"/>
              </a:rPr>
              <a:t>Bangkok                   </a:t>
            </a:r>
            <a:r>
              <a:rPr lang="th-TH" sz="4400" dirty="0" err="1">
                <a:latin typeface="Times New Roman" pitchFamily="18" charset="0"/>
              </a:rPr>
              <a:t>แบ๊งคอค</a:t>
            </a:r>
            <a:endParaRPr lang="th-TH" sz="4400" dirty="0">
              <a:latin typeface="Times New Roman" pitchFamily="18" charset="0"/>
            </a:endParaRPr>
          </a:p>
          <a:p>
            <a:pPr marL="109728" indent="0">
              <a:buNone/>
            </a:pPr>
            <a:r>
              <a:rPr lang="en-US" sz="4400" dirty="0" err="1">
                <a:latin typeface="Times New Roman" pitchFamily="18" charset="0"/>
                <a:cs typeface="Times New Roman" pitchFamily="18" charset="0"/>
              </a:rPr>
              <a:t>Ayudhaya</a:t>
            </a:r>
            <a:r>
              <a:rPr lang="en-US" sz="4400" dirty="0">
                <a:latin typeface="Times New Roman" pitchFamily="18" charset="0"/>
                <a:cs typeface="Times New Roman" pitchFamily="18" charset="0"/>
              </a:rPr>
              <a:t>			  </a:t>
            </a:r>
            <a:r>
              <a:rPr lang="th-TH" sz="4400" dirty="0">
                <a:latin typeface="Times New Roman" pitchFamily="18" charset="0"/>
                <a:cs typeface="Times New Roman" pitchFamily="18" charset="0"/>
              </a:rPr>
              <a:t>อยุธยา</a:t>
            </a:r>
            <a:endParaRPr lang="en-US" sz="4400" dirty="0">
              <a:latin typeface="Times New Roman" pitchFamily="18" charset="0"/>
              <a:cs typeface="Times New Roman" pitchFamily="18" charset="0"/>
            </a:endParaRPr>
          </a:p>
          <a:p>
            <a:pPr marL="109728" indent="0">
              <a:buNone/>
            </a:pPr>
            <a:endParaRPr lang="en-US" sz="44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Combine		</a:t>
            </a:r>
            <a:r>
              <a:rPr lang="th-TH" sz="4800" dirty="0">
                <a:latin typeface="Times New Roman" pitchFamily="18" charset="0"/>
              </a:rPr>
              <a:t>คอม</a:t>
            </a:r>
            <a:r>
              <a:rPr lang="th-TH" sz="4800" dirty="0" err="1">
                <a:latin typeface="Times New Roman" pitchFamily="18" charset="0"/>
              </a:rPr>
              <a:t>ไบน์</a:t>
            </a:r>
            <a:endParaRPr lang="en-US" sz="4800" dirty="0">
              <a:latin typeface="Times New Roman" pitchFamily="18" charset="0"/>
              <a:cs typeface="Times New Roman" pitchFamily="18" charset="0"/>
            </a:endParaRPr>
          </a:p>
        </p:txBody>
      </p:sp>
      <p:pic>
        <p:nvPicPr>
          <p:cNvPr id="15362" name="Picture 2" descr="C:\Users\Windows 8.1PRO\Desktop\Wat Ar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8" y="3429000"/>
            <a:ext cx="443687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Windows 8.1PRO\Desktop\ayutthaya-tours.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429000"/>
            <a:ext cx="4724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097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Day 2:  River </a:t>
            </a:r>
            <a:r>
              <a:rPr lang="en-US" b="1" dirty="0" err="1"/>
              <a:t>Kwai</a:t>
            </a:r>
            <a:r>
              <a:rPr lang="en-US" b="1" dirty="0"/>
              <a:t> - Bangkok (B,L)</a:t>
            </a:r>
            <a:endParaRPr lang="en-US" dirty="0"/>
          </a:p>
          <a:p>
            <a:r>
              <a:rPr lang="en-US" dirty="0"/>
              <a:t>07.00 - Breakfast.</a:t>
            </a:r>
          </a:p>
          <a:p>
            <a:r>
              <a:rPr lang="en-US" dirty="0"/>
              <a:t>08.30 -Take a long–tailed boat downstream to </a:t>
            </a:r>
            <a:r>
              <a:rPr lang="en-US" dirty="0" err="1"/>
              <a:t>Resotel</a:t>
            </a:r>
            <a:r>
              <a:rPr lang="en-US" dirty="0"/>
              <a:t> Pier and continue on road to visit the </a:t>
            </a:r>
            <a:r>
              <a:rPr lang="en-US" b="1" dirty="0"/>
              <a:t>Hellfire Pass Memorial.</a:t>
            </a:r>
            <a:endParaRPr lang="en-US" dirty="0"/>
          </a:p>
          <a:p>
            <a:r>
              <a:rPr lang="en-US" dirty="0"/>
              <a:t>11.00 - Check-out</a:t>
            </a:r>
          </a:p>
          <a:p>
            <a:r>
              <a:rPr lang="en-US" dirty="0"/>
              <a:t>11.40 - Lunch at local restaurant.</a:t>
            </a:r>
          </a:p>
          <a:p>
            <a:r>
              <a:rPr lang="en-US" dirty="0"/>
              <a:t>13.00 - Take a </a:t>
            </a:r>
            <a:r>
              <a:rPr lang="en-US" b="1" dirty="0"/>
              <a:t>historic ride on Death Railway Train</a:t>
            </a:r>
            <a:r>
              <a:rPr lang="en-US" dirty="0"/>
              <a:t> passing over original wooden viaduct constructed by Allied POWs</a:t>
            </a:r>
          </a:p>
          <a:p>
            <a:r>
              <a:rPr lang="en-US" dirty="0"/>
              <a:t>14.30 - Journey back to Bangkok.</a:t>
            </a:r>
          </a:p>
          <a:p>
            <a:r>
              <a:rPr lang="en-US" dirty="0"/>
              <a:t>18.00 - Arrive Bangkok and transfer to hotels.</a:t>
            </a:r>
          </a:p>
          <a:p>
            <a:r>
              <a:rPr lang="en-US" dirty="0"/>
              <a:t> </a:t>
            </a:r>
          </a:p>
        </p:txBody>
      </p:sp>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Down stream     </a:t>
            </a:r>
            <a:r>
              <a:rPr lang="th-TH" sz="4800" dirty="0">
                <a:latin typeface="Times New Roman" pitchFamily="18" charset="0"/>
              </a:rPr>
              <a:t>ดาวน์  สตรีม</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8251843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Windows 8.1PRO\Desktop\r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6994829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latin typeface="Times New Roman" pitchFamily="18" charset="0"/>
                <a:cs typeface="Times New Roman" pitchFamily="18" charset="0"/>
              </a:rPr>
              <a:t>Continue on road   </a:t>
            </a:r>
            <a:r>
              <a:rPr lang="th-TH" sz="4000" dirty="0">
                <a:latin typeface="Times New Roman" pitchFamily="18" charset="0"/>
              </a:rPr>
              <a:t>คอนที</a:t>
            </a:r>
            <a:r>
              <a:rPr lang="th-TH" sz="4000" dirty="0" err="1">
                <a:latin typeface="Times New Roman" pitchFamily="18" charset="0"/>
              </a:rPr>
              <a:t>นิว</a:t>
            </a:r>
            <a:r>
              <a:rPr lang="th-TH" sz="4000" dirty="0">
                <a:latin typeface="Times New Roman" pitchFamily="18" charset="0"/>
              </a:rPr>
              <a:t> </a:t>
            </a:r>
            <a:r>
              <a:rPr lang="th-TH" sz="4000" dirty="0" err="1">
                <a:latin typeface="Times New Roman" pitchFamily="18" charset="0"/>
              </a:rPr>
              <a:t>ออน</a:t>
            </a:r>
            <a:r>
              <a:rPr lang="th-TH" sz="4000" dirty="0">
                <a:latin typeface="Times New Roman" pitchFamily="18" charset="0"/>
              </a:rPr>
              <a:t> </a:t>
            </a:r>
            <a:r>
              <a:rPr lang="th-TH" sz="4000" dirty="0" err="1">
                <a:latin typeface="Times New Roman" pitchFamily="18" charset="0"/>
              </a:rPr>
              <a:t>โร๊ด</a:t>
            </a:r>
            <a:endParaRPr lang="en-US" sz="4000" dirty="0">
              <a:latin typeface="Times New Roman" pitchFamily="18" charset="0"/>
              <a:cs typeface="Times New Roman" pitchFamily="18" charset="0"/>
            </a:endParaRPr>
          </a:p>
        </p:txBody>
      </p:sp>
      <p:pic>
        <p:nvPicPr>
          <p:cNvPr id="33794" name="Picture 2" descr="C:\Users\Windows 8.1PRO\Desktop\r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749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Windows 8.1PRO\Desktop\Hell Fire Pa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37082"/>
            <a:ext cx="4495800" cy="5224462"/>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C:\Users\Windows 8.1PRO\Desktop\hellfire-pass-kanchanabu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0"/>
            <a:ext cx="46482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5135389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latin typeface="Times New Roman" pitchFamily="18" charset="0"/>
                <a:cs typeface="Times New Roman" pitchFamily="18" charset="0"/>
              </a:rPr>
              <a:t>Hell Fire Pass Memorial</a:t>
            </a:r>
            <a:br>
              <a:rPr lang="en-US" sz="4400" dirty="0">
                <a:latin typeface="Times New Roman" pitchFamily="18" charset="0"/>
                <a:cs typeface="Times New Roman" pitchFamily="18" charset="0"/>
              </a:rPr>
            </a:br>
            <a:r>
              <a:rPr lang="th-TH" sz="4400" dirty="0" err="1">
                <a:latin typeface="Times New Roman" pitchFamily="18" charset="0"/>
              </a:rPr>
              <a:t>เฮล</a:t>
            </a:r>
            <a:r>
              <a:rPr lang="th-TH" sz="4400" dirty="0">
                <a:latin typeface="Times New Roman" pitchFamily="18" charset="0"/>
              </a:rPr>
              <a:t> </a:t>
            </a:r>
            <a:r>
              <a:rPr lang="th-TH" sz="4400" dirty="0" err="1">
                <a:latin typeface="Times New Roman" pitchFamily="18" charset="0"/>
              </a:rPr>
              <a:t>ไฟร์</a:t>
            </a:r>
            <a:r>
              <a:rPr lang="th-TH" sz="4400" dirty="0">
                <a:latin typeface="Times New Roman" pitchFamily="18" charset="0"/>
              </a:rPr>
              <a:t> พาส เมโม</a:t>
            </a:r>
            <a:r>
              <a:rPr lang="th-TH" sz="4400" dirty="0" err="1">
                <a:latin typeface="Times New Roman" pitchFamily="18" charset="0"/>
              </a:rPr>
              <a:t>เรียล</a:t>
            </a:r>
            <a:endParaRPr lang="en-US" sz="4400" dirty="0">
              <a:latin typeface="Times New Roman" pitchFamily="18" charset="0"/>
              <a:cs typeface="Times New Roman" pitchFamily="18" charset="0"/>
            </a:endParaRPr>
          </a:p>
        </p:txBody>
      </p:sp>
      <p:pic>
        <p:nvPicPr>
          <p:cNvPr id="34818" name="Picture 2" descr="C:\Users\Windows 8.1PRO\Desktop\Hell Fire Pa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37082"/>
            <a:ext cx="4495800" cy="5224462"/>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C:\Users\Windows 8.1PRO\Desktop\hellfire-pass-kanchanabu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0"/>
            <a:ext cx="46482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8922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th-TH" dirty="0" smtClean="0"/>
          </a:p>
          <a:p>
            <a:pPr marL="109728" indent="0">
              <a:buNone/>
            </a:pPr>
            <a:r>
              <a:rPr lang="en-US" dirty="0" smtClean="0"/>
              <a:t>13.00 </a:t>
            </a:r>
            <a:r>
              <a:rPr lang="en-US" dirty="0"/>
              <a:t>- Take a </a:t>
            </a:r>
            <a:r>
              <a:rPr lang="en-US" b="1" dirty="0"/>
              <a:t>historic ride on Death Railway Train</a:t>
            </a:r>
            <a:r>
              <a:rPr lang="en-US" dirty="0"/>
              <a:t> passing over original wooden </a:t>
            </a:r>
            <a:r>
              <a:rPr lang="en-US" dirty="0" smtClean="0"/>
              <a:t>viaduct</a:t>
            </a:r>
          </a:p>
          <a:p>
            <a:pPr marL="109728" indent="0">
              <a:buNone/>
            </a:pPr>
            <a:endParaRPr lang="en-US" dirty="0"/>
          </a:p>
        </p:txBody>
      </p:sp>
      <p:pic>
        <p:nvPicPr>
          <p:cNvPr id="35842" name="Picture 2" descr="C:\Users\Windows 8.1PRO\Desktop\bridge-on-the-river-kw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9144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4440859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th-TH" dirty="0" smtClean="0"/>
          </a:p>
          <a:p>
            <a:pPr marL="109728" indent="0">
              <a:buNone/>
            </a:pPr>
            <a:r>
              <a:rPr lang="en-US" dirty="0" smtClean="0"/>
              <a:t>13.00 </a:t>
            </a:r>
            <a:r>
              <a:rPr lang="en-US" dirty="0"/>
              <a:t>- Take a </a:t>
            </a:r>
            <a:r>
              <a:rPr lang="en-US" b="1" dirty="0"/>
              <a:t>historic ride on Death Railway Train</a:t>
            </a:r>
            <a:r>
              <a:rPr lang="en-US" dirty="0"/>
              <a:t> passing over original wooden </a:t>
            </a:r>
            <a:r>
              <a:rPr lang="en-US" dirty="0" smtClean="0"/>
              <a:t>viaduct</a:t>
            </a:r>
          </a:p>
          <a:p>
            <a:pPr marL="109728" indent="0">
              <a:buNone/>
            </a:pPr>
            <a:endParaRPr lang="en-US" dirty="0"/>
          </a:p>
        </p:txBody>
      </p:sp>
      <p:sp>
        <p:nvSpPr>
          <p:cNvPr id="3" name="Title 2"/>
          <p:cNvSpPr>
            <a:spLocks noGrp="1"/>
          </p:cNvSpPr>
          <p:nvPr>
            <p:ph type="title"/>
          </p:nvPr>
        </p:nvSpPr>
        <p:spPr/>
        <p:txBody>
          <a:bodyPr>
            <a:noAutofit/>
          </a:bodyPr>
          <a:lstStyle/>
          <a:p>
            <a:r>
              <a:rPr lang="en-US" sz="4400" dirty="0">
                <a:latin typeface="Times New Roman" pitchFamily="18" charset="0"/>
                <a:cs typeface="Times New Roman" pitchFamily="18" charset="0"/>
              </a:rPr>
              <a:t>Death </a:t>
            </a:r>
            <a:r>
              <a:rPr lang="en-US" sz="4400" dirty="0" err="1">
                <a:latin typeface="Times New Roman" pitchFamily="18" charset="0"/>
                <a:cs typeface="Times New Roman" pitchFamily="18" charset="0"/>
              </a:rPr>
              <a:t>RailwayTrain</a:t>
            </a:r>
            <a:r>
              <a:rPr lang="en-US" sz="4400" dirty="0">
                <a:latin typeface="Times New Roman" pitchFamily="18" charset="0"/>
                <a:cs typeface="Times New Roman" pitchFamily="18" charset="0"/>
              </a:rPr>
              <a:t/>
            </a:r>
            <a:br>
              <a:rPr lang="en-US" sz="4400" dirty="0">
                <a:latin typeface="Times New Roman" pitchFamily="18" charset="0"/>
                <a:cs typeface="Times New Roman" pitchFamily="18" charset="0"/>
              </a:rPr>
            </a:br>
            <a:r>
              <a:rPr lang="th-TH" sz="4400" dirty="0" err="1">
                <a:latin typeface="Times New Roman" pitchFamily="18" charset="0"/>
              </a:rPr>
              <a:t>เด็ธซ</a:t>
            </a:r>
            <a:r>
              <a:rPr lang="th-TH" sz="4400" dirty="0">
                <a:latin typeface="Times New Roman" pitchFamily="18" charset="0"/>
              </a:rPr>
              <a:t> </a:t>
            </a:r>
            <a:r>
              <a:rPr lang="th-TH" sz="4400" dirty="0" err="1">
                <a:latin typeface="Times New Roman" pitchFamily="18" charset="0"/>
              </a:rPr>
              <a:t>เร็ลเวร์</a:t>
            </a:r>
            <a:r>
              <a:rPr lang="th-TH" sz="4400" dirty="0">
                <a:latin typeface="Times New Roman" pitchFamily="18" charset="0"/>
              </a:rPr>
              <a:t> เทรน</a:t>
            </a:r>
            <a:endParaRPr lang="en-US" sz="4400" dirty="0">
              <a:latin typeface="Times New Roman" pitchFamily="18" charset="0"/>
              <a:cs typeface="Times New Roman" pitchFamily="18" charset="0"/>
            </a:endParaRPr>
          </a:p>
        </p:txBody>
      </p:sp>
      <p:pic>
        <p:nvPicPr>
          <p:cNvPr id="35842" name="Picture 2" descr="C:\Users\Windows 8.1PRO\Desktop\bridge-on-the-river-kw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9144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845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Windows 8.1PRO\Desktop\23098034-death-railway-built-during-world-war-ii-kanchanaburi-thaila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106344980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Wooden Viaduct   </a:t>
            </a:r>
            <a:r>
              <a:rPr lang="th-TH" sz="4800" dirty="0" err="1">
                <a:latin typeface="Times New Roman" pitchFamily="18" charset="0"/>
              </a:rPr>
              <a:t>วู๊ดเดิ้ล</a:t>
            </a:r>
            <a:r>
              <a:rPr lang="th-TH" sz="4800" dirty="0">
                <a:latin typeface="Times New Roman" pitchFamily="18" charset="0"/>
              </a:rPr>
              <a:t> วายดัก</a:t>
            </a:r>
            <a:endParaRPr lang="en-US" sz="4800" dirty="0">
              <a:latin typeface="Times New Roman" pitchFamily="18" charset="0"/>
              <a:cs typeface="Times New Roman" pitchFamily="18" charset="0"/>
            </a:endParaRPr>
          </a:p>
        </p:txBody>
      </p:sp>
      <p:pic>
        <p:nvPicPr>
          <p:cNvPr id="36866" name="Picture 2" descr="C:\Users\Windows 8.1PRO\Desktop\23098034-death-railway-built-during-world-war-ii-kanchanaburi-thaila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82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latin typeface="Times New Roman" pitchFamily="18" charset="0"/>
                <a:cs typeface="Times New Roman" pitchFamily="18" charset="0"/>
              </a:rPr>
              <a:t>Ancient        </a:t>
            </a:r>
            <a:r>
              <a:rPr lang="th-TH" sz="6000" dirty="0" err="1">
                <a:latin typeface="Times New Roman" pitchFamily="18" charset="0"/>
              </a:rPr>
              <a:t>แอง</a:t>
            </a:r>
            <a:r>
              <a:rPr lang="th-TH" sz="6000" dirty="0">
                <a:latin typeface="Times New Roman" pitchFamily="18" charset="0"/>
              </a:rPr>
              <a:t>เชี่ยน</a:t>
            </a:r>
            <a:endParaRPr lang="en-US" sz="6000" dirty="0">
              <a:latin typeface="Times New Roman" pitchFamily="18" charset="0"/>
              <a:cs typeface="Times New Roman" pitchFamily="18" charset="0"/>
            </a:endParaRPr>
          </a:p>
        </p:txBody>
      </p:sp>
      <p:pic>
        <p:nvPicPr>
          <p:cNvPr id="9218" name="Picture 2" descr="C:\Users\Windows 8.1PRO\Desktop\ancient-ci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537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14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latin typeface="Times New Roman" pitchFamily="18" charset="0"/>
                <a:cs typeface="Times New Roman" pitchFamily="18" charset="0"/>
              </a:rPr>
              <a:t>Capital		     </a:t>
            </a:r>
            <a:r>
              <a:rPr lang="th-TH" sz="6000" dirty="0" err="1">
                <a:latin typeface="Times New Roman" pitchFamily="18" charset="0"/>
              </a:rPr>
              <a:t>แค๊ปพิทัล</a:t>
            </a:r>
            <a:endParaRPr lang="en-US" sz="6000" dirty="0">
              <a:latin typeface="Times New Roman" pitchFamily="18" charset="0"/>
              <a:cs typeface="Times New Roman" pitchFamily="18" charset="0"/>
            </a:endParaRPr>
          </a:p>
        </p:txBody>
      </p:sp>
      <p:pic>
        <p:nvPicPr>
          <p:cNvPr id="10242" name="Picture 2" descr="C:\Users\Windows 8.1PRO\Desktop\BK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44958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Windows 8.1PRO\Desktop\lond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167" y="1630326"/>
            <a:ext cx="4724400" cy="24082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Windows 8.1PRO\Desktop\ปารีส.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0359" y="4038600"/>
            <a:ext cx="469604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39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Old Capital   </a:t>
            </a:r>
            <a:r>
              <a:rPr lang="th-TH" sz="4800" dirty="0" err="1">
                <a:latin typeface="Times New Roman" pitchFamily="18" charset="0"/>
              </a:rPr>
              <a:t>โอล</a:t>
            </a:r>
            <a:r>
              <a:rPr lang="th-TH" sz="4800" dirty="0">
                <a:latin typeface="Times New Roman" pitchFamily="18" charset="0"/>
              </a:rPr>
              <a:t>  </a:t>
            </a:r>
            <a:r>
              <a:rPr lang="th-TH" sz="4800" dirty="0" err="1">
                <a:latin typeface="Times New Roman" pitchFamily="18" charset="0"/>
              </a:rPr>
              <a:t>แค๊ปพิทัล</a:t>
            </a:r>
            <a:endParaRPr lang="en-US" sz="4800" dirty="0">
              <a:latin typeface="Times New Roman" pitchFamily="18" charset="0"/>
              <a:cs typeface="Times New Roman" pitchFamily="18" charset="0"/>
            </a:endParaRPr>
          </a:p>
        </p:txBody>
      </p:sp>
      <p:pic>
        <p:nvPicPr>
          <p:cNvPr id="11266" name="Picture 2" descr="C:\Users\Windows 8.1PRO\Desktop\Sukhothai_Thaila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24000"/>
            <a:ext cx="4572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Windows 8.1PRO\Desktop\historic-temple-ayudhaya-25081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457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08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River boat trip     </a:t>
            </a:r>
            <a:r>
              <a:rPr lang="th-TH" sz="4800" dirty="0">
                <a:latin typeface="Times New Roman" pitchFamily="18" charset="0"/>
              </a:rPr>
              <a:t>ริ</a:t>
            </a:r>
            <a:r>
              <a:rPr lang="th-TH" sz="4800" dirty="0" err="1">
                <a:latin typeface="Times New Roman" pitchFamily="18" charset="0"/>
              </a:rPr>
              <a:t>เวอร์โบ๊ท</a:t>
            </a:r>
            <a:r>
              <a:rPr lang="th-TH" sz="4800" dirty="0">
                <a:latin typeface="Times New Roman" pitchFamily="18" charset="0"/>
              </a:rPr>
              <a:t> </a:t>
            </a:r>
            <a:r>
              <a:rPr lang="th-TH" sz="4800" dirty="0" err="1">
                <a:latin typeface="Times New Roman" pitchFamily="18" charset="0"/>
              </a:rPr>
              <a:t>ทริ๊ป</a:t>
            </a:r>
            <a:endParaRPr lang="en-US" sz="4800" dirty="0">
              <a:latin typeface="Times New Roman" pitchFamily="18" charset="0"/>
              <a:cs typeface="Times New Roman" pitchFamily="18" charset="0"/>
            </a:endParaRPr>
          </a:p>
        </p:txBody>
      </p:sp>
      <p:pic>
        <p:nvPicPr>
          <p:cNvPr id="12290" name="Picture 2" descr="C:\Users\Windows 8.1PRO\Desktop\River boat cruis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474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Informative guide  </a:t>
            </a:r>
            <a:r>
              <a:rPr lang="th-TH" dirty="0" smtClean="0"/>
              <a:t>อิน</a:t>
            </a:r>
            <a:r>
              <a:rPr lang="th-TH" dirty="0" err="1" smtClean="0"/>
              <a:t>ฟอร์</a:t>
            </a:r>
            <a:r>
              <a:rPr lang="th-TH" dirty="0" smtClean="0"/>
              <a:t>เม</a:t>
            </a:r>
            <a:r>
              <a:rPr lang="th-TH" dirty="0" err="1" smtClean="0"/>
              <a:t>ทีฟ</a:t>
            </a:r>
            <a:r>
              <a:rPr lang="th-TH" dirty="0" smtClean="0"/>
              <a:t> </a:t>
            </a:r>
            <a:r>
              <a:rPr lang="th-TH" dirty="0" err="1" smtClean="0"/>
              <a:t>ไก๊ด์</a:t>
            </a:r>
            <a:endParaRPr lang="en-US" dirty="0"/>
          </a:p>
        </p:txBody>
      </p:sp>
      <p:pic>
        <p:nvPicPr>
          <p:cNvPr id="13314" name="Picture 2" descr="C:\Users\Windows 8.1PRO\Desktop\group tou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2"/>
            <a:ext cx="9144000" cy="534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21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latin typeface="Times New Roman" pitchFamily="18" charset="0"/>
                <a:cs typeface="Times New Roman" pitchFamily="18" charset="0"/>
              </a:rPr>
              <a:t>Highlight      	</a:t>
            </a:r>
            <a:r>
              <a:rPr lang="th-TH" sz="6000" dirty="0" err="1">
                <a:latin typeface="Times New Roman" pitchFamily="18" charset="0"/>
              </a:rPr>
              <a:t>ไฮไล๊ท์</a:t>
            </a:r>
            <a:endParaRPr lang="en-US" sz="6000" dirty="0">
              <a:latin typeface="Times New Roman" pitchFamily="18" charset="0"/>
              <a:cs typeface="Times New Roman" pitchFamily="18" charset="0"/>
            </a:endParaRPr>
          </a:p>
        </p:txBody>
      </p:sp>
      <p:pic>
        <p:nvPicPr>
          <p:cNvPr id="16386" name="Picture 2" descr="C:\Users\Windows 8.1PRO\Desktop\rsz_loy-krathon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537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38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latin typeface="Times New Roman" pitchFamily="18" charset="0"/>
                <a:cs typeface="Times New Roman" pitchFamily="18" charset="0"/>
              </a:rPr>
              <a:t>Fascinating History  </a:t>
            </a:r>
            <a:r>
              <a:rPr lang="th-TH" sz="4400" dirty="0" err="1">
                <a:latin typeface="Times New Roman" pitchFamily="18" charset="0"/>
              </a:rPr>
              <a:t>ฟั๊สซิเนททิ่ง</a:t>
            </a:r>
            <a:r>
              <a:rPr lang="th-TH" sz="4400" dirty="0">
                <a:latin typeface="Times New Roman" pitchFamily="18" charset="0"/>
              </a:rPr>
              <a:t> </a:t>
            </a:r>
            <a:r>
              <a:rPr lang="th-TH" sz="4400" dirty="0" err="1">
                <a:latin typeface="Times New Roman" pitchFamily="18" charset="0"/>
              </a:rPr>
              <a:t>ฮิสตอ</a:t>
            </a:r>
            <a:r>
              <a:rPr lang="th-TH" sz="4400" dirty="0">
                <a:latin typeface="Times New Roman" pitchFamily="18" charset="0"/>
              </a:rPr>
              <a:t>รี่</a:t>
            </a:r>
            <a:endParaRPr lang="en-US" sz="4400" dirty="0">
              <a:latin typeface="Times New Roman" pitchFamily="18" charset="0"/>
              <a:cs typeface="Times New Roman" pitchFamily="18" charset="0"/>
            </a:endParaRPr>
          </a:p>
        </p:txBody>
      </p:sp>
      <p:pic>
        <p:nvPicPr>
          <p:cNvPr id="8194" name="Picture 2" descr="C:\Users\Windows 8.1PRO\Desktop\พระนารายณ์รับสาร.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537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25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Explore          </a:t>
            </a:r>
            <a:r>
              <a:rPr lang="th-TH" dirty="0" err="1" smtClean="0"/>
              <a:t>เอ็กซปลอ</a:t>
            </a:r>
            <a:endParaRPr lang="en-US" dirty="0"/>
          </a:p>
        </p:txBody>
      </p:sp>
      <p:pic>
        <p:nvPicPr>
          <p:cNvPr id="7170" name="Picture 2" descr="C:\Users\Windows 8.1PRO\Desktop\Explo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5402"/>
            <a:ext cx="9144000" cy="556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99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latin typeface="Times New Roman" pitchFamily="18" charset="0"/>
                <a:cs typeface="Times New Roman" pitchFamily="18" charset="0"/>
              </a:rPr>
              <a:t>City  of Angels  </a:t>
            </a:r>
            <a:r>
              <a:rPr lang="th-TH" sz="4400" dirty="0" err="1">
                <a:latin typeface="Times New Roman" pitchFamily="18" charset="0"/>
              </a:rPr>
              <a:t>ซิตี้</a:t>
            </a:r>
            <a:r>
              <a:rPr lang="th-TH" sz="4400" dirty="0">
                <a:latin typeface="Times New Roman" pitchFamily="18" charset="0"/>
              </a:rPr>
              <a:t> </a:t>
            </a:r>
            <a:r>
              <a:rPr lang="th-TH" sz="4400" dirty="0" err="1">
                <a:latin typeface="Times New Roman" pitchFamily="18" charset="0"/>
              </a:rPr>
              <a:t>ออฟ</a:t>
            </a:r>
            <a:r>
              <a:rPr lang="th-TH" sz="4400" dirty="0">
                <a:latin typeface="Times New Roman" pitchFamily="18" charset="0"/>
              </a:rPr>
              <a:t> </a:t>
            </a:r>
            <a:r>
              <a:rPr lang="th-TH" sz="4400" dirty="0" err="1">
                <a:latin typeface="Times New Roman" pitchFamily="18" charset="0"/>
              </a:rPr>
              <a:t>แองเจิ้ล</a:t>
            </a:r>
            <a:endParaRPr lang="en-US" sz="4400" dirty="0">
              <a:latin typeface="Times New Roman" pitchFamily="18" charset="0"/>
              <a:cs typeface="Times New Roman" pitchFamily="18" charset="0"/>
            </a:endParaRPr>
          </a:p>
        </p:txBody>
      </p:sp>
      <p:pic>
        <p:nvPicPr>
          <p:cNvPr id="17410" name="Picture 2" descr="C:\Users\Windows 8.1PRO\Desktop\bangko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4038600" cy="5376862"/>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Windows 8.1PRO\Desktop\shopping_tips_in_thailand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962400"/>
            <a:ext cx="5105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Windows 8.1PRO\Desktop\Bangkok 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524000"/>
            <a:ext cx="5105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781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Stone ruins    </a:t>
            </a:r>
            <a:r>
              <a:rPr lang="th-TH" dirty="0" err="1" smtClean="0"/>
              <a:t>สโตน</a:t>
            </a:r>
            <a:r>
              <a:rPr lang="th-TH" dirty="0" smtClean="0"/>
              <a:t> </a:t>
            </a:r>
            <a:r>
              <a:rPr lang="th-TH" dirty="0" err="1" smtClean="0"/>
              <a:t>รูน</a:t>
            </a:r>
            <a:r>
              <a:rPr lang="th-TH" dirty="0" smtClean="0"/>
              <a:t>(ส)</a:t>
            </a:r>
            <a:endParaRPr lang="en-US" dirty="0"/>
          </a:p>
        </p:txBody>
      </p:sp>
      <p:pic>
        <p:nvPicPr>
          <p:cNvPr id="6146" name="Picture 2" descr="C:\Users\Windows 8.1PRO\Desktop\1894-wat-phra-kaew-ayutthaya-pre-restor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 y="1481138"/>
            <a:ext cx="9143999" cy="537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866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latin typeface="Times New Roman" pitchFamily="18" charset="0"/>
                <a:cs typeface="Times New Roman" pitchFamily="18" charset="0"/>
              </a:rPr>
              <a:t>Temple        </a:t>
            </a:r>
            <a:r>
              <a:rPr lang="th-TH" sz="6000" dirty="0" err="1">
                <a:latin typeface="Times New Roman" pitchFamily="18" charset="0"/>
              </a:rPr>
              <a:t>เท็มเพิล</a:t>
            </a:r>
            <a:endParaRPr lang="en-US" sz="6000" dirty="0">
              <a:latin typeface="Times New Roman" pitchFamily="18" charset="0"/>
              <a:cs typeface="Times New Roman" pitchFamily="18" charset="0"/>
            </a:endParaRPr>
          </a:p>
        </p:txBody>
      </p:sp>
      <p:pic>
        <p:nvPicPr>
          <p:cNvPr id="5122" name="Picture 2" descr="C:\Users\Windows 8.1PRO\Desktop\วัดมงคลบพิตร.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2"/>
            <a:ext cx="4267200" cy="52577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indows 8.1PRO\Desktop\พระใหญ่มงคลบพิตร.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4876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648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a:latin typeface="Times New Roman" pitchFamily="18" charset="0"/>
                <a:cs typeface="Times New Roman" pitchFamily="18" charset="0"/>
              </a:rPr>
              <a:t>Buddha Statue    </a:t>
            </a:r>
            <a:r>
              <a:rPr lang="th-TH" sz="5400" dirty="0">
                <a:latin typeface="Times New Roman" pitchFamily="18" charset="0"/>
              </a:rPr>
              <a:t>บุดา </a:t>
            </a:r>
            <a:r>
              <a:rPr lang="th-TH" sz="5400" dirty="0" err="1">
                <a:latin typeface="Times New Roman" pitchFamily="18" charset="0"/>
              </a:rPr>
              <a:t>สแต๊ะ</a:t>
            </a:r>
            <a:r>
              <a:rPr lang="th-TH" sz="5400" dirty="0">
                <a:latin typeface="Times New Roman" pitchFamily="18" charset="0"/>
              </a:rPr>
              <a:t>ทู</a:t>
            </a:r>
            <a:endParaRPr lang="en-US" sz="5400" dirty="0">
              <a:latin typeface="Times New Roman" pitchFamily="18" charset="0"/>
              <a:cs typeface="Times New Roman" pitchFamily="18" charset="0"/>
            </a:endParaRPr>
          </a:p>
        </p:txBody>
      </p:sp>
      <p:pic>
        <p:nvPicPr>
          <p:cNvPr id="4098" name="Picture 2" descr="C:\Users\Windows 8.1PRO\Desktop\Buddha statu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481138"/>
            <a:ext cx="4572000" cy="537686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Windows 8.1PRO\Desktop\budd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495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7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endParaRPr lang="en-US" dirty="0" smtClean="0"/>
          </a:p>
          <a:p>
            <a:pPr marL="109728" indent="0">
              <a:buNone/>
            </a:pPr>
            <a:r>
              <a:rPr lang="en-US" dirty="0" smtClean="0"/>
              <a:t>River </a:t>
            </a:r>
            <a:r>
              <a:rPr lang="en-US" dirty="0" err="1"/>
              <a:t>K</a:t>
            </a:r>
            <a:r>
              <a:rPr lang="en-US" dirty="0" err="1" smtClean="0"/>
              <a:t>wai</a:t>
            </a:r>
            <a:r>
              <a:rPr lang="en-US" dirty="0" smtClean="0"/>
              <a:t> Bridge</a:t>
            </a:r>
            <a:endParaRPr lang="en-US" dirty="0"/>
          </a:p>
          <a:p>
            <a:pPr marL="109728" indent="0">
              <a:buNone/>
            </a:pPr>
            <a:r>
              <a:rPr lang="en-US" dirty="0" smtClean="0"/>
              <a:t>Take </a:t>
            </a:r>
            <a:r>
              <a:rPr lang="en-US" dirty="0"/>
              <a:t>a memorable ride on the Thailand–Burma Railway, also known as the Death </a:t>
            </a:r>
            <a:r>
              <a:rPr lang="en-US" dirty="0" smtClean="0"/>
              <a:t>Railway </a:t>
            </a:r>
            <a:r>
              <a:rPr lang="en-US" dirty="0"/>
              <a:t>On this </a:t>
            </a:r>
            <a:r>
              <a:rPr lang="en-US" dirty="0" smtClean="0"/>
              <a:t>trip </a:t>
            </a:r>
            <a:r>
              <a:rPr lang="en-US" dirty="0"/>
              <a:t>from Bangkok, you’ll visit the </a:t>
            </a:r>
            <a:r>
              <a:rPr lang="en-US" dirty="0" err="1"/>
              <a:t>Kanchanaburi</a:t>
            </a:r>
            <a:r>
              <a:rPr lang="en-US" dirty="0"/>
              <a:t> War Cemetery and the d</a:t>
            </a:r>
            <a:r>
              <a:rPr lang="en-US" dirty="0" smtClean="0"/>
              <a:t>eath </a:t>
            </a:r>
            <a:r>
              <a:rPr lang="en-US" dirty="0"/>
              <a:t>War Museum, </a:t>
            </a:r>
            <a:r>
              <a:rPr lang="en-US" dirty="0" smtClean="0"/>
              <a:t>Then </a:t>
            </a:r>
            <a:r>
              <a:rPr lang="en-US" dirty="0"/>
              <a:t>ride a long-tailed speedboat down the River </a:t>
            </a:r>
            <a:r>
              <a:rPr lang="en-US" dirty="0" err="1"/>
              <a:t>Kwai</a:t>
            </a:r>
            <a:r>
              <a:rPr lang="en-US" dirty="0"/>
              <a:t> where you’ll have a view of the famous bridge. Lunch and hotel transport by coach are included. </a:t>
            </a:r>
            <a:r>
              <a:rPr lang="en-US" dirty="0" smtClean="0"/>
              <a:t>Stay over night at a resort. Relaxing day before return to Bangkok.</a:t>
            </a:r>
            <a:r>
              <a:rPr lang="en-US" dirty="0"/>
              <a:t/>
            </a:r>
            <a:br>
              <a:rPr lang="en-US" dirty="0"/>
            </a:br>
            <a:endParaRPr lang="en-US" dirty="0"/>
          </a:p>
        </p:txBody>
      </p:sp>
      <p:sp>
        <p:nvSpPr>
          <p:cNvPr id="3" name="Title 2"/>
          <p:cNvSpPr>
            <a:spLocks noGrp="1"/>
          </p:cNvSpPr>
          <p:nvPr>
            <p:ph type="title"/>
          </p:nvPr>
        </p:nvSpPr>
        <p:spPr/>
        <p:txBody>
          <a:bodyPr>
            <a:noAutofit/>
          </a:bodyPr>
          <a:lstStyle/>
          <a:p>
            <a:r>
              <a:rPr lang="en-US" sz="4400" dirty="0">
                <a:latin typeface="Times New Roman" pitchFamily="18" charset="0"/>
                <a:cs typeface="Times New Roman" pitchFamily="18" charset="0"/>
              </a:rPr>
              <a:t>Two days one night tour</a:t>
            </a:r>
            <a:br>
              <a:rPr lang="en-US" sz="4400" dirty="0">
                <a:latin typeface="Times New Roman" pitchFamily="18" charset="0"/>
                <a:cs typeface="Times New Roman" pitchFamily="18" charset="0"/>
              </a:rPr>
            </a:br>
            <a:r>
              <a:rPr lang="th-TH" sz="4400" dirty="0">
                <a:latin typeface="Times New Roman" pitchFamily="18" charset="0"/>
              </a:rPr>
              <a:t>ทู  </a:t>
            </a:r>
            <a:r>
              <a:rPr lang="th-TH" sz="4400" dirty="0" err="1">
                <a:latin typeface="Times New Roman" pitchFamily="18" charset="0"/>
              </a:rPr>
              <a:t>เดย์</a:t>
            </a:r>
            <a:r>
              <a:rPr lang="th-TH" sz="4400" dirty="0">
                <a:latin typeface="Times New Roman" pitchFamily="18" charset="0"/>
              </a:rPr>
              <a:t> วัน </a:t>
            </a:r>
            <a:r>
              <a:rPr lang="th-TH" sz="4400" dirty="0" err="1">
                <a:latin typeface="Times New Roman" pitchFamily="18" charset="0"/>
              </a:rPr>
              <a:t>ไน๊ท</a:t>
            </a:r>
            <a:r>
              <a:rPr lang="th-TH" sz="4400" dirty="0">
                <a:latin typeface="Times New Roman" pitchFamily="18" charset="0"/>
              </a:rPr>
              <a:t> ทัวร์</a:t>
            </a:r>
            <a:endParaRPr lang="en-US" sz="4400" dirty="0">
              <a:latin typeface="Times New Roman" pitchFamily="18" charset="0"/>
              <a:cs typeface="Times New Roman" pitchFamily="18" charset="0"/>
            </a:endParaRPr>
          </a:p>
        </p:txBody>
      </p:sp>
      <p:pic>
        <p:nvPicPr>
          <p:cNvPr id="2050" name="Picture 2" descr="C:\Users\Windows 8.1PRO\Desktop\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0"/>
            <a:ext cx="91439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719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t>TOUR ITINERARY</a:t>
            </a:r>
            <a:endParaRPr lang="en-US" dirty="0"/>
          </a:p>
          <a:p>
            <a:r>
              <a:rPr lang="en-US" b="1" dirty="0"/>
              <a:t>Day 1: Bangkok to River </a:t>
            </a:r>
            <a:r>
              <a:rPr lang="en-US" b="1" dirty="0" err="1"/>
              <a:t>kwai</a:t>
            </a:r>
            <a:r>
              <a:rPr lang="en-US" b="1" dirty="0"/>
              <a:t> ( L, D)</a:t>
            </a:r>
            <a:endParaRPr lang="en-US" dirty="0"/>
          </a:p>
          <a:p>
            <a:r>
              <a:rPr lang="en-US" dirty="0"/>
              <a:t>06.00-06.30 - Pick up from hotel in Bangkok. Depart to </a:t>
            </a:r>
            <a:r>
              <a:rPr lang="en-US" dirty="0" err="1"/>
              <a:t>Kanchnaburi</a:t>
            </a:r>
            <a:r>
              <a:rPr lang="en-US" dirty="0"/>
              <a:t> province</a:t>
            </a:r>
          </a:p>
          <a:p>
            <a:r>
              <a:rPr lang="en-US" dirty="0"/>
              <a:t>09.00 - Arrive </a:t>
            </a:r>
            <a:r>
              <a:rPr lang="en-US" dirty="0" err="1"/>
              <a:t>Kanchanaburi</a:t>
            </a:r>
            <a:r>
              <a:rPr lang="en-US" dirty="0"/>
              <a:t> province. </a:t>
            </a:r>
          </a:p>
          <a:p>
            <a:r>
              <a:rPr lang="en-US" dirty="0"/>
              <a:t>- Visit </a:t>
            </a:r>
            <a:r>
              <a:rPr lang="en-US" b="1" dirty="0"/>
              <a:t>Thailand–Burma Railway Centre</a:t>
            </a:r>
            <a:r>
              <a:rPr lang="en-US" dirty="0"/>
              <a:t> an interactive museum, information and research facility dedicated to presenting the history of the Thailand– Burma Railway. The fully air–conditioned center offers the visitor an educational and moving experience </a:t>
            </a:r>
          </a:p>
          <a:p>
            <a:r>
              <a:rPr lang="en-US" dirty="0"/>
              <a:t>-Visit </a:t>
            </a:r>
            <a:r>
              <a:rPr lang="en-US" b="1" dirty="0"/>
              <a:t>Allied War Cemetery</a:t>
            </a:r>
            <a:r>
              <a:rPr lang="en-US" dirty="0"/>
              <a:t> which is memorial to some 6000 allied prisoners of war (POWs) who perished along the death railway line and were moved post-war to this eternal resting place.</a:t>
            </a:r>
          </a:p>
          <a:p>
            <a:r>
              <a:rPr lang="en-US" dirty="0"/>
              <a:t>-Visit the world famous</a:t>
            </a:r>
            <a:r>
              <a:rPr lang="en-US" b="1" dirty="0"/>
              <a:t> Bridge over the River </a:t>
            </a:r>
            <a:r>
              <a:rPr lang="en-US" b="1" dirty="0" err="1"/>
              <a:t>Kwai</a:t>
            </a:r>
            <a:r>
              <a:rPr lang="en-US" dirty="0"/>
              <a:t>, a part of Death Railway constructed by Allied POWs</a:t>
            </a:r>
          </a:p>
        </p:txBody>
      </p:sp>
      <p:sp>
        <p:nvSpPr>
          <p:cNvPr id="3" name="Title 2"/>
          <p:cNvSpPr>
            <a:spLocks noGrp="1"/>
          </p:cNvSpPr>
          <p:nvPr>
            <p:ph type="title"/>
          </p:nvPr>
        </p:nvSpPr>
        <p:spPr/>
        <p:txBody>
          <a:bodyPr>
            <a:normAutofit fontScale="90000"/>
          </a:bodyPr>
          <a:lstStyle/>
          <a:p>
            <a:r>
              <a:rPr lang="en-US" dirty="0" smtClean="0"/>
              <a:t>Two days one night tour</a:t>
            </a:r>
            <a:br>
              <a:rPr lang="en-US" dirty="0" smtClean="0"/>
            </a:br>
            <a:r>
              <a:rPr lang="th-TH" sz="5300" dirty="0">
                <a:effectLst/>
                <a:latin typeface="Times New Roman" pitchFamily="18" charset="0"/>
              </a:rPr>
              <a:t>ทู </a:t>
            </a:r>
            <a:r>
              <a:rPr lang="th-TH" sz="5300" dirty="0" err="1">
                <a:effectLst/>
                <a:latin typeface="Times New Roman" pitchFamily="18" charset="0"/>
              </a:rPr>
              <a:t>เดย์</a:t>
            </a:r>
            <a:r>
              <a:rPr lang="th-TH" sz="5300" dirty="0">
                <a:effectLst/>
                <a:latin typeface="Times New Roman" pitchFamily="18" charset="0"/>
              </a:rPr>
              <a:t> วัน </a:t>
            </a:r>
            <a:r>
              <a:rPr lang="th-TH" sz="5300" dirty="0" err="1">
                <a:effectLst/>
                <a:latin typeface="Times New Roman" pitchFamily="18" charset="0"/>
              </a:rPr>
              <a:t>ไน๊ท์</a:t>
            </a:r>
            <a:r>
              <a:rPr lang="th-TH" sz="5300" dirty="0">
                <a:effectLst/>
                <a:latin typeface="Times New Roman" pitchFamily="18" charset="0"/>
              </a:rPr>
              <a:t> ทัวร์</a:t>
            </a:r>
            <a:endParaRPr lang="en-US" sz="53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793345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dirty="0">
                <a:latin typeface="Times New Roman" pitchFamily="18" charset="0"/>
                <a:cs typeface="Times New Roman" pitchFamily="18" charset="0"/>
              </a:rPr>
              <a:t>Pick up from hotel</a:t>
            </a:r>
            <a:br>
              <a:rPr lang="en-US" sz="5400" dirty="0">
                <a:latin typeface="Times New Roman" pitchFamily="18" charset="0"/>
                <a:cs typeface="Times New Roman" pitchFamily="18" charset="0"/>
              </a:rPr>
            </a:br>
            <a:r>
              <a:rPr lang="th-TH" sz="5400" dirty="0" err="1">
                <a:latin typeface="Times New Roman" pitchFamily="18" charset="0"/>
              </a:rPr>
              <a:t>พิ๊ค</a:t>
            </a:r>
            <a:r>
              <a:rPr lang="th-TH" sz="5400" dirty="0">
                <a:latin typeface="Times New Roman" pitchFamily="18" charset="0"/>
              </a:rPr>
              <a:t> อัพ </a:t>
            </a:r>
            <a:r>
              <a:rPr lang="th-TH" sz="5400" dirty="0" err="1">
                <a:latin typeface="Times New Roman" pitchFamily="18" charset="0"/>
              </a:rPr>
              <a:t>ฟรอม</a:t>
            </a:r>
            <a:r>
              <a:rPr lang="th-TH" sz="5400" dirty="0">
                <a:latin typeface="Times New Roman" pitchFamily="18" charset="0"/>
              </a:rPr>
              <a:t> โฮ</a:t>
            </a:r>
            <a:r>
              <a:rPr lang="th-TH" sz="5400" dirty="0" err="1">
                <a:latin typeface="Times New Roman" pitchFamily="18" charset="0"/>
              </a:rPr>
              <a:t>เทล</a:t>
            </a:r>
            <a:endParaRPr lang="en-US" sz="5400" dirty="0">
              <a:latin typeface="Times New Roman" pitchFamily="18" charset="0"/>
              <a:cs typeface="Times New Roman" pitchFamily="18" charset="0"/>
            </a:endParaRPr>
          </a:p>
        </p:txBody>
      </p:sp>
      <p:pic>
        <p:nvPicPr>
          <p:cNvPr id="23554" name="Picture 2" descr="C:\Users\Windows 8.1PRO\Desktop\emporium-suites-fron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7244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Windows 8.1PRO\Desktop\miniv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4495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38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Depart to </a:t>
            </a:r>
            <a:r>
              <a:rPr lang="en-US" dirty="0" err="1" smtClean="0"/>
              <a:t>Karnchanaburi</a:t>
            </a:r>
            <a:r>
              <a:rPr lang="en-US" dirty="0" smtClean="0"/>
              <a:t> province</a:t>
            </a:r>
            <a:br>
              <a:rPr lang="en-US" dirty="0" smtClean="0"/>
            </a:br>
            <a:r>
              <a:rPr lang="th-TH" dirty="0" smtClean="0"/>
              <a:t>ดี</a:t>
            </a:r>
            <a:r>
              <a:rPr lang="th-TH" dirty="0" err="1" smtClean="0"/>
              <a:t>พาร์ท</a:t>
            </a:r>
            <a:r>
              <a:rPr lang="th-TH" dirty="0" smtClean="0"/>
              <a:t> ทู กาญจนบุรี </a:t>
            </a:r>
            <a:r>
              <a:rPr lang="th-TH" dirty="0" err="1" smtClean="0"/>
              <a:t>โพรวิ๊นซ์</a:t>
            </a:r>
            <a:endParaRPr lang="en-US" dirty="0"/>
          </a:p>
        </p:txBody>
      </p:sp>
      <p:pic>
        <p:nvPicPr>
          <p:cNvPr id="24578" name="Picture 2" descr="C:\Users\Windows 8.1PRO\Desktop\น้ำตก.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1752603"/>
            <a:ext cx="4648200" cy="5105399"/>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Windows 8.1PRO\Desktop\Karnchanaburi Provi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 y="1784498"/>
            <a:ext cx="4572000" cy="507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35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09.00 - Arrive </a:t>
            </a:r>
            <a:r>
              <a:rPr lang="en-US" dirty="0" err="1"/>
              <a:t>Kanchanaburi</a:t>
            </a:r>
            <a:r>
              <a:rPr lang="en-US" dirty="0"/>
              <a:t> province. </a:t>
            </a:r>
          </a:p>
          <a:p>
            <a:r>
              <a:rPr lang="en-US" dirty="0"/>
              <a:t>- Visit </a:t>
            </a:r>
            <a:r>
              <a:rPr lang="en-US" b="1" dirty="0"/>
              <a:t>Thailand–Burma Railway Centre</a:t>
            </a:r>
            <a:r>
              <a:rPr lang="en-US" dirty="0"/>
              <a:t> an interactive museum, information and research facility dedicated to presenting the history of the Thailand– Burma Railway. </a:t>
            </a:r>
          </a:p>
        </p:txBody>
      </p:sp>
      <p:sp>
        <p:nvSpPr>
          <p:cNvPr id="3" name="Title 2"/>
          <p:cNvSpPr>
            <a:spLocks noGrp="1"/>
          </p:cNvSpPr>
          <p:nvPr>
            <p:ph type="title"/>
          </p:nvPr>
        </p:nvSpPr>
        <p:spPr/>
        <p:txBody>
          <a:bodyPr>
            <a:normAutofit fontScale="90000"/>
          </a:bodyPr>
          <a:lstStyle/>
          <a:p>
            <a:r>
              <a:rPr lang="en-US" dirty="0" smtClean="0"/>
              <a:t>Interactive museum </a:t>
            </a:r>
            <a:br>
              <a:rPr lang="en-US" dirty="0" smtClean="0"/>
            </a:br>
            <a:r>
              <a:rPr lang="th-TH" dirty="0" smtClean="0"/>
              <a:t>อิน</a:t>
            </a:r>
            <a:r>
              <a:rPr lang="th-TH" dirty="0" err="1" smtClean="0"/>
              <a:t>เทอร์</a:t>
            </a:r>
            <a:r>
              <a:rPr lang="th-TH" dirty="0" smtClean="0"/>
              <a:t> </a:t>
            </a:r>
            <a:r>
              <a:rPr lang="th-TH" dirty="0" err="1" smtClean="0"/>
              <a:t>แอ๊ททีฟ</a:t>
            </a:r>
            <a:r>
              <a:rPr lang="th-TH" dirty="0" smtClean="0"/>
              <a:t> </a:t>
            </a:r>
            <a:r>
              <a:rPr lang="th-TH" dirty="0" err="1" smtClean="0"/>
              <a:t>มิวเซี่ยม</a:t>
            </a:r>
            <a:endParaRPr lang="en-US" dirty="0"/>
          </a:p>
        </p:txBody>
      </p:sp>
      <p:pic>
        <p:nvPicPr>
          <p:cNvPr id="25602" name="Picture 2" descr="C:\Users\Windows 8.1PRO\Desktop\Death Railway Mus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33802"/>
            <a:ext cx="9144000" cy="312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43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Visit </a:t>
            </a:r>
            <a:r>
              <a:rPr lang="en-US" b="1" dirty="0"/>
              <a:t>Allied War Cemetery</a:t>
            </a:r>
            <a:r>
              <a:rPr lang="en-US" dirty="0"/>
              <a:t> which is memorial to some 6000 allied prisoners of war (POWs) who perished along the death railway line and were moved post-war to this eternal resting place</a:t>
            </a:r>
          </a:p>
        </p:txBody>
      </p:sp>
      <p:sp>
        <p:nvSpPr>
          <p:cNvPr id="3" name="Title 2"/>
          <p:cNvSpPr>
            <a:spLocks noGrp="1"/>
          </p:cNvSpPr>
          <p:nvPr>
            <p:ph type="title"/>
          </p:nvPr>
        </p:nvSpPr>
        <p:spPr/>
        <p:txBody>
          <a:bodyPr>
            <a:noAutofit/>
          </a:bodyPr>
          <a:lstStyle/>
          <a:p>
            <a:r>
              <a:rPr lang="en-US" sz="4400" dirty="0">
                <a:latin typeface="Times New Roman" pitchFamily="18" charset="0"/>
                <a:cs typeface="Times New Roman" pitchFamily="18" charset="0"/>
              </a:rPr>
              <a:t>Prisoner of war   </a:t>
            </a:r>
            <a:r>
              <a:rPr lang="th-TH" sz="4400" dirty="0" err="1">
                <a:latin typeface="Times New Roman" pitchFamily="18" charset="0"/>
              </a:rPr>
              <a:t>พริเชิ่นเนอร์</a:t>
            </a:r>
            <a:r>
              <a:rPr lang="th-TH" sz="4400" dirty="0">
                <a:latin typeface="Times New Roman" pitchFamily="18" charset="0"/>
              </a:rPr>
              <a:t> </a:t>
            </a:r>
            <a:r>
              <a:rPr lang="th-TH" sz="4400" dirty="0" err="1">
                <a:latin typeface="Times New Roman" pitchFamily="18" charset="0"/>
              </a:rPr>
              <a:t>ออฟ</a:t>
            </a:r>
            <a:r>
              <a:rPr lang="th-TH" sz="4400" dirty="0">
                <a:latin typeface="Times New Roman" pitchFamily="18" charset="0"/>
              </a:rPr>
              <a:t> </a:t>
            </a:r>
            <a:r>
              <a:rPr lang="th-TH" sz="4400" dirty="0" err="1">
                <a:latin typeface="Times New Roman" pitchFamily="18" charset="0"/>
              </a:rPr>
              <a:t>วอร์</a:t>
            </a:r>
            <a:endParaRPr lang="en-US" sz="4400" dirty="0">
              <a:latin typeface="Times New Roman" pitchFamily="18" charset="0"/>
              <a:cs typeface="Times New Roman" pitchFamily="18" charset="0"/>
            </a:endParaRPr>
          </a:p>
        </p:txBody>
      </p:sp>
      <p:pic>
        <p:nvPicPr>
          <p:cNvPr id="26626" name="Picture 2" descr="C:\Users\Windows 8.1PRO\Desktop\prisoner of 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0014"/>
            <a:ext cx="9144000" cy="346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32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latin typeface="Times New Roman" pitchFamily="18" charset="0"/>
                <a:cs typeface="Times New Roman" pitchFamily="18" charset="0"/>
              </a:rPr>
              <a:t>War Cemetery  </a:t>
            </a:r>
            <a:r>
              <a:rPr lang="th-TH" sz="4000" dirty="0" err="1">
                <a:latin typeface="Times New Roman" pitchFamily="18" charset="0"/>
              </a:rPr>
              <a:t>วอร์</a:t>
            </a:r>
            <a:r>
              <a:rPr lang="th-TH" sz="4000" dirty="0">
                <a:latin typeface="Times New Roman" pitchFamily="18" charset="0"/>
              </a:rPr>
              <a:t> เซเม</a:t>
            </a:r>
            <a:r>
              <a:rPr lang="th-TH" sz="4000" dirty="0" err="1">
                <a:latin typeface="Times New Roman" pitchFamily="18" charset="0"/>
              </a:rPr>
              <a:t>เทอ</a:t>
            </a:r>
            <a:r>
              <a:rPr lang="th-TH" sz="4000" dirty="0">
                <a:latin typeface="Times New Roman" pitchFamily="18" charset="0"/>
              </a:rPr>
              <a:t>รี่</a:t>
            </a:r>
            <a:endParaRPr lang="en-US" sz="4000" dirty="0">
              <a:latin typeface="Times New Roman" pitchFamily="18" charset="0"/>
              <a:cs typeface="Times New Roman" pitchFamily="18" charset="0"/>
            </a:endParaRPr>
          </a:p>
        </p:txBody>
      </p:sp>
      <p:pic>
        <p:nvPicPr>
          <p:cNvPr id="37890" name="Picture 2" descr="C:\Users\Windows 8.1PRO\Desktop\Cemetery at Karnchanabur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0"/>
            <a:ext cx="41148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descr="C:\Users\Windows 8.1PRO\Desktop\stock-photo-kanchanaburi-thailand-october-kanchanaburi-war-cemetery-is-the-main-prisoner-of-war-7493942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47800"/>
            <a:ext cx="5029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C:\Users\Windows 8.1PRO\Desktop\kanchanaburi-war-cemetery-don-rak-is-the-historical-monuments-of-allied-gd1bw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081462"/>
            <a:ext cx="5029200" cy="277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61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fontAlgn="base"/>
            <a:r>
              <a:rPr lang="en-US" cap="small" dirty="0"/>
              <a:t>The Ultimate 3 Day Bangkok Itinerary</a:t>
            </a:r>
          </a:p>
          <a:p>
            <a:pPr fontAlgn="base"/>
            <a:r>
              <a:rPr lang="en-US" cap="small" dirty="0"/>
              <a:t>DAY 1 – The River, Temples, and Historic </a:t>
            </a:r>
            <a:r>
              <a:rPr lang="en-US" cap="small" dirty="0" smtClean="0"/>
              <a:t>Sites</a:t>
            </a:r>
          </a:p>
          <a:p>
            <a:pPr fontAlgn="base"/>
            <a:r>
              <a:rPr lang="en-US" dirty="0"/>
              <a:t>After breakfast (at your hotel or a street stall) take the sky train to </a:t>
            </a:r>
            <a:r>
              <a:rPr lang="en-US" dirty="0" err="1"/>
              <a:t>Saphan</a:t>
            </a:r>
            <a:r>
              <a:rPr lang="en-US" dirty="0"/>
              <a:t> </a:t>
            </a:r>
            <a:r>
              <a:rPr lang="en-US" dirty="0" err="1"/>
              <a:t>Taksin</a:t>
            </a:r>
            <a:r>
              <a:rPr lang="en-US" dirty="0"/>
              <a:t> and jump on a ferry from </a:t>
            </a:r>
            <a:r>
              <a:rPr lang="en-US" dirty="0" err="1"/>
              <a:t>Sathorn</a:t>
            </a:r>
            <a:r>
              <a:rPr lang="en-US" dirty="0"/>
              <a:t>/ Central Pier station on the Chao Phraya river (press each image for a bigger version</a:t>
            </a:r>
            <a:r>
              <a:rPr lang="en-US" dirty="0" smtClean="0"/>
              <a:t>):</a:t>
            </a:r>
          </a:p>
          <a:p>
            <a:pPr fontAlgn="base"/>
            <a:r>
              <a:rPr lang="en-US" cap="small" dirty="0"/>
              <a:t>DAY 2 – Modern Bangkok, Shopping, and the </a:t>
            </a:r>
            <a:r>
              <a:rPr lang="en-US" cap="small" dirty="0" smtClean="0"/>
              <a:t>Cinema</a:t>
            </a:r>
          </a:p>
          <a:p>
            <a:pPr fontAlgn="base"/>
            <a:r>
              <a:rPr lang="en-US" cap="small" dirty="0"/>
              <a:t>DAY 3 – </a:t>
            </a:r>
            <a:r>
              <a:rPr lang="en-US" cap="small" dirty="0" err="1"/>
              <a:t>Silom</a:t>
            </a:r>
            <a:r>
              <a:rPr lang="en-US" cap="small" dirty="0"/>
              <a:t> Area, </a:t>
            </a:r>
            <a:r>
              <a:rPr lang="en-US" cap="small" dirty="0" err="1"/>
              <a:t>Lumphini</a:t>
            </a:r>
            <a:r>
              <a:rPr lang="en-US" cap="small" dirty="0"/>
              <a:t> Park, and a </a:t>
            </a:r>
            <a:r>
              <a:rPr lang="en-US" cap="small" dirty="0" err="1"/>
              <a:t>Skybar</a:t>
            </a:r>
            <a:endParaRPr lang="en-US" cap="small" dirty="0"/>
          </a:p>
          <a:p>
            <a:pPr fontAlgn="base"/>
            <a:endParaRPr lang="en-US" cap="small" dirty="0"/>
          </a:p>
          <a:p>
            <a:pPr fontAlgn="base"/>
            <a:endParaRPr lang="en-US" cap="small" dirty="0"/>
          </a:p>
        </p:txBody>
      </p:sp>
      <p:sp>
        <p:nvSpPr>
          <p:cNvPr id="3" name="Title 2"/>
          <p:cNvSpPr>
            <a:spLocks noGrp="1"/>
          </p:cNvSpPr>
          <p:nvPr>
            <p:ph type="title"/>
          </p:nvPr>
        </p:nvSpPr>
        <p:spPr/>
        <p:txBody>
          <a:bodyPr>
            <a:normAutofit/>
          </a:bodyPr>
          <a:lstStyle/>
          <a:p>
            <a:r>
              <a:rPr lang="en-US" sz="6000" dirty="0" err="1">
                <a:effectLst/>
                <a:latin typeface="Times New Roman" pitchFamily="18" charset="0"/>
                <a:cs typeface="Times New Roman" pitchFamily="18" charset="0"/>
              </a:rPr>
              <a:t>Itenerary</a:t>
            </a:r>
            <a:r>
              <a:rPr lang="en-US" sz="6000" dirty="0">
                <a:effectLst/>
                <a:latin typeface="Times New Roman" pitchFamily="18" charset="0"/>
                <a:cs typeface="Times New Roman" pitchFamily="18" charset="0"/>
              </a:rPr>
              <a:t>      </a:t>
            </a:r>
            <a:r>
              <a:rPr lang="th-TH" sz="6000" dirty="0">
                <a:effectLst/>
                <a:latin typeface="Times New Roman" pitchFamily="18" charset="0"/>
              </a:rPr>
              <a:t>ไอทีเนอรารี่</a:t>
            </a:r>
            <a:endParaRPr lang="en-US" sz="60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708129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Visit the world famous</a:t>
            </a:r>
            <a:r>
              <a:rPr lang="en-US" b="1" dirty="0"/>
              <a:t> Bridge over the River </a:t>
            </a:r>
            <a:r>
              <a:rPr lang="en-US" b="1" dirty="0" err="1"/>
              <a:t>Kwai</a:t>
            </a:r>
            <a:r>
              <a:rPr lang="en-US" dirty="0"/>
              <a:t>, a part of Death Railway constructed by Allied </a:t>
            </a:r>
            <a:r>
              <a:rPr lang="en-US" dirty="0" smtClean="0"/>
              <a:t>POWs</a:t>
            </a:r>
          </a:p>
          <a:p>
            <a:endParaRPr lang="en-US" dirty="0"/>
          </a:p>
          <a:p>
            <a:endParaRPr lang="en-US" dirty="0"/>
          </a:p>
        </p:txBody>
      </p:sp>
      <p:sp>
        <p:nvSpPr>
          <p:cNvPr id="3" name="Title 2"/>
          <p:cNvSpPr>
            <a:spLocks noGrp="1"/>
          </p:cNvSpPr>
          <p:nvPr>
            <p:ph type="title"/>
          </p:nvPr>
        </p:nvSpPr>
        <p:spPr/>
        <p:txBody>
          <a:bodyPr>
            <a:noAutofit/>
          </a:bodyPr>
          <a:lstStyle/>
          <a:p>
            <a:r>
              <a:rPr lang="en-US" sz="4800" dirty="0">
                <a:latin typeface="Times New Roman" pitchFamily="18" charset="0"/>
                <a:cs typeface="Times New Roman" pitchFamily="18" charset="0"/>
              </a:rPr>
              <a:t>Bridge over the River </a:t>
            </a:r>
            <a:r>
              <a:rPr lang="en-US" sz="4800" dirty="0" err="1">
                <a:latin typeface="Times New Roman" pitchFamily="18" charset="0"/>
                <a:cs typeface="Times New Roman" pitchFamily="18" charset="0"/>
              </a:rPr>
              <a:t>Kwai</a:t>
            </a:r>
            <a:r>
              <a:rPr lang="en-US" sz="4800" dirty="0">
                <a:latin typeface="Times New Roman" pitchFamily="18" charset="0"/>
                <a:cs typeface="Times New Roman" pitchFamily="18" charset="0"/>
              </a:rPr>
              <a:t/>
            </a:r>
            <a:br>
              <a:rPr lang="en-US" sz="4800" dirty="0">
                <a:latin typeface="Times New Roman" pitchFamily="18" charset="0"/>
                <a:cs typeface="Times New Roman" pitchFamily="18" charset="0"/>
              </a:rPr>
            </a:br>
            <a:r>
              <a:rPr lang="th-TH" sz="4800" dirty="0" err="1">
                <a:latin typeface="Times New Roman" pitchFamily="18" charset="0"/>
              </a:rPr>
              <a:t>บริดจ</a:t>
            </a:r>
            <a:r>
              <a:rPr lang="th-TH" sz="4800" dirty="0">
                <a:latin typeface="Times New Roman" pitchFamily="18" charset="0"/>
              </a:rPr>
              <a:t> โอ</a:t>
            </a:r>
            <a:r>
              <a:rPr lang="th-TH" sz="4800" dirty="0" err="1">
                <a:latin typeface="Times New Roman" pitchFamily="18" charset="0"/>
              </a:rPr>
              <a:t>เวอร์</a:t>
            </a:r>
            <a:r>
              <a:rPr lang="th-TH" sz="4800" dirty="0">
                <a:latin typeface="Times New Roman" pitchFamily="18" charset="0"/>
              </a:rPr>
              <a:t> </a:t>
            </a:r>
            <a:r>
              <a:rPr lang="th-TH" sz="4800" dirty="0" err="1">
                <a:latin typeface="Times New Roman" pitchFamily="18" charset="0"/>
              </a:rPr>
              <a:t>เดอะ</a:t>
            </a:r>
            <a:r>
              <a:rPr lang="th-TH" sz="4800" dirty="0">
                <a:latin typeface="Times New Roman" pitchFamily="18" charset="0"/>
              </a:rPr>
              <a:t> รี</a:t>
            </a:r>
            <a:r>
              <a:rPr lang="th-TH" sz="4800" dirty="0" err="1">
                <a:latin typeface="Times New Roman" pitchFamily="18" charset="0"/>
              </a:rPr>
              <a:t>เวอร์</a:t>
            </a:r>
            <a:r>
              <a:rPr lang="th-TH" sz="4800" dirty="0">
                <a:latin typeface="Times New Roman" pitchFamily="18" charset="0"/>
              </a:rPr>
              <a:t> </a:t>
            </a:r>
            <a:r>
              <a:rPr lang="th-TH" sz="4800" dirty="0">
                <a:latin typeface="Times New Roman" pitchFamily="18" charset="0"/>
              </a:rPr>
              <a:t>แ</a:t>
            </a:r>
            <a:r>
              <a:rPr lang="th-TH" sz="4800" dirty="0">
                <a:latin typeface="Times New Roman" pitchFamily="18" charset="0"/>
              </a:rPr>
              <a:t>คว</a:t>
            </a:r>
            <a:endParaRPr lang="en-US" sz="4800" dirty="0">
              <a:latin typeface="Times New Roman" pitchFamily="18" charset="0"/>
              <a:cs typeface="Times New Roman" pitchFamily="18" charset="0"/>
            </a:endParaRPr>
          </a:p>
        </p:txBody>
      </p:sp>
      <p:pic>
        <p:nvPicPr>
          <p:cNvPr id="27650" name="Picture 2" descr="C:\Users\Windows 8.1PRO\Desktop\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2971800"/>
            <a:ext cx="891539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396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12.00 - Take a long–tailed boat on River </a:t>
            </a:r>
            <a:r>
              <a:rPr lang="en-US" dirty="0" err="1"/>
              <a:t>Kwai</a:t>
            </a:r>
            <a:r>
              <a:rPr lang="en-US" dirty="0"/>
              <a:t> to the resort..  Check–in and have Lunch upon arrival.</a:t>
            </a:r>
          </a:p>
          <a:p>
            <a:pPr marL="109728" indent="0">
              <a:buNone/>
            </a:pPr>
            <a:endParaRPr lang="en-US" dirty="0"/>
          </a:p>
        </p:txBody>
      </p:sp>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Long tail boat   </a:t>
            </a:r>
            <a:r>
              <a:rPr lang="th-TH" sz="4800" dirty="0">
                <a:latin typeface="Times New Roman" pitchFamily="18" charset="0"/>
              </a:rPr>
              <a:t>ลอง </a:t>
            </a:r>
            <a:r>
              <a:rPr lang="th-TH" sz="4800" dirty="0" err="1">
                <a:latin typeface="Times New Roman" pitchFamily="18" charset="0"/>
              </a:rPr>
              <a:t>เทล</a:t>
            </a:r>
            <a:r>
              <a:rPr lang="th-TH" sz="4800" dirty="0">
                <a:latin typeface="Times New Roman" pitchFamily="18" charset="0"/>
              </a:rPr>
              <a:t> </a:t>
            </a:r>
            <a:r>
              <a:rPr lang="th-TH" sz="4800" dirty="0" err="1">
                <a:latin typeface="Times New Roman" pitchFamily="18" charset="0"/>
              </a:rPr>
              <a:t>โบ๊ท</a:t>
            </a:r>
            <a:endParaRPr lang="en-US" sz="4800" dirty="0">
              <a:latin typeface="Times New Roman" pitchFamily="18" charset="0"/>
              <a:cs typeface="Times New Roman" pitchFamily="18" charset="0"/>
            </a:endParaRPr>
          </a:p>
        </p:txBody>
      </p:sp>
      <p:pic>
        <p:nvPicPr>
          <p:cNvPr id="28674" name="Picture 2" descr="C:\Users\Windows 8.1PRO\Desktop\87166866-long-tail-boat-on-kwai-noi-river-kanchanaburi-thai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71800"/>
            <a:ext cx="9144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33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 in     </a:t>
            </a:r>
            <a:r>
              <a:rPr lang="th-TH" dirty="0" smtClean="0"/>
              <a:t>เช็ค อิน</a:t>
            </a:r>
            <a:endParaRPr lang="en-US" dirty="0"/>
          </a:p>
        </p:txBody>
      </p:sp>
      <p:pic>
        <p:nvPicPr>
          <p:cNvPr id="29698" name="Picture 2" descr="C:\Users\Windows 8.1PRO\Desktop\Kwai hote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 y="1371602"/>
            <a:ext cx="9143999"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43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latin typeface="Times New Roman" pitchFamily="18" charset="0"/>
                <a:cs typeface="Times New Roman" pitchFamily="18" charset="0"/>
              </a:rPr>
              <a:t>Lunch upon arrival  </a:t>
            </a:r>
            <a:br>
              <a:rPr lang="en-US" sz="4400" dirty="0">
                <a:latin typeface="Times New Roman" pitchFamily="18" charset="0"/>
                <a:cs typeface="Times New Roman" pitchFamily="18" charset="0"/>
              </a:rPr>
            </a:br>
            <a:r>
              <a:rPr lang="th-TH" sz="4400" dirty="0" err="1">
                <a:latin typeface="Times New Roman" pitchFamily="18" charset="0"/>
              </a:rPr>
              <a:t>ลั๊นช</a:t>
            </a:r>
            <a:r>
              <a:rPr lang="th-TH" sz="4400" dirty="0">
                <a:latin typeface="Times New Roman" pitchFamily="18" charset="0"/>
              </a:rPr>
              <a:t> </a:t>
            </a:r>
            <a:r>
              <a:rPr lang="th-TH" sz="4400" dirty="0" err="1">
                <a:latin typeface="Times New Roman" pitchFamily="18" charset="0"/>
              </a:rPr>
              <a:t>อะ</a:t>
            </a:r>
            <a:r>
              <a:rPr lang="th-TH" sz="4400" dirty="0">
                <a:latin typeface="Times New Roman" pitchFamily="18" charset="0"/>
              </a:rPr>
              <a:t>พอน </a:t>
            </a:r>
            <a:r>
              <a:rPr lang="th-TH" sz="4400" dirty="0" err="1">
                <a:latin typeface="Times New Roman" pitchFamily="18" charset="0"/>
              </a:rPr>
              <a:t>อะไร๊บวอล</a:t>
            </a:r>
            <a:endParaRPr lang="en-US" sz="4400" dirty="0">
              <a:latin typeface="Times New Roman" pitchFamily="18" charset="0"/>
              <a:cs typeface="Times New Roman" pitchFamily="18" charset="0"/>
            </a:endParaRPr>
          </a:p>
        </p:txBody>
      </p:sp>
      <p:pic>
        <p:nvPicPr>
          <p:cNvPr id="30722" name="Picture 2" descr="C:\Users\Windows 8.1PRO\Desktop\1-7-The-Floathouse-River-Kwai-2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99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22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14.45 - Take </a:t>
            </a:r>
            <a:r>
              <a:rPr lang="en-US" u="sng" dirty="0"/>
              <a:t>a long–tailed boat</a:t>
            </a:r>
            <a:r>
              <a:rPr lang="en-US" dirty="0"/>
              <a:t> upstream to visit nearby </a:t>
            </a:r>
            <a:r>
              <a:rPr lang="en-US" b="1" dirty="0"/>
              <a:t>ethnic Mon Tribal Village &amp; Temple</a:t>
            </a:r>
            <a:r>
              <a:rPr lang="en-US" dirty="0"/>
              <a:t>. Then return to the </a:t>
            </a:r>
            <a:r>
              <a:rPr lang="en-US" dirty="0" smtClean="0"/>
              <a:t>hotel</a:t>
            </a:r>
          </a:p>
          <a:p>
            <a:endParaRPr lang="en-US" dirty="0"/>
          </a:p>
          <a:p>
            <a:endParaRPr lang="en-US" dirty="0"/>
          </a:p>
        </p:txBody>
      </p:sp>
      <p:sp>
        <p:nvSpPr>
          <p:cNvPr id="3" name="Title 2"/>
          <p:cNvSpPr>
            <a:spLocks noGrp="1"/>
          </p:cNvSpPr>
          <p:nvPr>
            <p:ph type="title"/>
          </p:nvPr>
        </p:nvSpPr>
        <p:spPr/>
        <p:txBody>
          <a:bodyPr>
            <a:normAutofit/>
          </a:bodyPr>
          <a:lstStyle/>
          <a:p>
            <a:r>
              <a:rPr lang="en-US" sz="4000" dirty="0">
                <a:latin typeface="Times New Roman" pitchFamily="18" charset="0"/>
                <a:cs typeface="Times New Roman" pitchFamily="18" charset="0"/>
              </a:rPr>
              <a:t>Upstream    </a:t>
            </a:r>
            <a:r>
              <a:rPr lang="th-TH" sz="4000" dirty="0">
                <a:latin typeface="Times New Roman" pitchFamily="18" charset="0"/>
              </a:rPr>
              <a:t>อัพ สตรีม</a:t>
            </a:r>
            <a:endParaRPr lang="en-US" sz="4000" dirty="0">
              <a:latin typeface="Times New Roman" pitchFamily="18" charset="0"/>
              <a:cs typeface="Times New Roman" pitchFamily="18" charset="0"/>
            </a:endParaRPr>
          </a:p>
        </p:txBody>
      </p:sp>
      <p:pic>
        <p:nvPicPr>
          <p:cNvPr id="32770" name="Picture 2" descr="C:\Users\Windows 8.1PRO\Desktop\87166866-long-tail-boat-on-kwai-noi-river-kanchanaburi-thai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971800"/>
            <a:ext cx="914399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53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19.00 - Dinner, followed by a </a:t>
            </a:r>
            <a:r>
              <a:rPr lang="en-US" b="1" dirty="0"/>
              <a:t>45-minute presentation of Mon Dance</a:t>
            </a:r>
            <a:r>
              <a:rPr lang="en-US" dirty="0"/>
              <a:t> and overnight</a:t>
            </a:r>
          </a:p>
        </p:txBody>
      </p:sp>
      <p:sp>
        <p:nvSpPr>
          <p:cNvPr id="3" name="Title 2"/>
          <p:cNvSpPr>
            <a:spLocks noGrp="1"/>
          </p:cNvSpPr>
          <p:nvPr>
            <p:ph type="title"/>
          </p:nvPr>
        </p:nvSpPr>
        <p:spPr/>
        <p:txBody>
          <a:bodyPr>
            <a:normAutofit/>
          </a:bodyPr>
          <a:lstStyle/>
          <a:p>
            <a:r>
              <a:rPr lang="en-US" sz="4400" dirty="0">
                <a:latin typeface="Times New Roman" pitchFamily="18" charset="0"/>
                <a:cs typeface="Times New Roman" pitchFamily="18" charset="0"/>
              </a:rPr>
              <a:t>Over night     </a:t>
            </a:r>
            <a:r>
              <a:rPr lang="th-TH" sz="4400" dirty="0">
                <a:latin typeface="Times New Roman" pitchFamily="18" charset="0"/>
              </a:rPr>
              <a:t>โอ</a:t>
            </a:r>
            <a:r>
              <a:rPr lang="th-TH" sz="4400" dirty="0" err="1">
                <a:latin typeface="Times New Roman" pitchFamily="18" charset="0"/>
              </a:rPr>
              <a:t>เวอร์</a:t>
            </a:r>
            <a:r>
              <a:rPr lang="th-TH" sz="4400" dirty="0">
                <a:latin typeface="Times New Roman" pitchFamily="18" charset="0"/>
              </a:rPr>
              <a:t> </a:t>
            </a:r>
            <a:r>
              <a:rPr lang="th-TH" sz="4400" dirty="0" err="1">
                <a:latin typeface="Times New Roman" pitchFamily="18" charset="0"/>
              </a:rPr>
              <a:t>ไน๊ท</a:t>
            </a:r>
            <a:endParaRPr lang="en-US" sz="4400" dirty="0">
              <a:latin typeface="Times New Roman" pitchFamily="18" charset="0"/>
              <a:cs typeface="Times New Roman" pitchFamily="18" charset="0"/>
            </a:endParaRPr>
          </a:p>
        </p:txBody>
      </p:sp>
      <p:pic>
        <p:nvPicPr>
          <p:cNvPr id="31746" name="Picture 2" descr="C:\Users\Windows 8.1PRO\Desktop\river-kwai11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919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Day 2:  River </a:t>
            </a:r>
            <a:r>
              <a:rPr lang="en-US" b="1" dirty="0" err="1"/>
              <a:t>Kwai</a:t>
            </a:r>
            <a:r>
              <a:rPr lang="en-US" b="1" dirty="0"/>
              <a:t> - Bangkok (B,L)</a:t>
            </a:r>
            <a:endParaRPr lang="en-US" dirty="0"/>
          </a:p>
          <a:p>
            <a:r>
              <a:rPr lang="en-US" dirty="0"/>
              <a:t>07.00 - Breakfast.</a:t>
            </a:r>
          </a:p>
          <a:p>
            <a:r>
              <a:rPr lang="en-US" dirty="0"/>
              <a:t>08.30 -Take a long–tailed boat downstream to </a:t>
            </a:r>
            <a:r>
              <a:rPr lang="en-US" dirty="0" err="1"/>
              <a:t>Resotel</a:t>
            </a:r>
            <a:r>
              <a:rPr lang="en-US" dirty="0"/>
              <a:t> Pier and continue on road to visit the </a:t>
            </a:r>
            <a:r>
              <a:rPr lang="en-US" b="1" dirty="0"/>
              <a:t>Hellfire Pass Memorial.</a:t>
            </a:r>
            <a:endParaRPr lang="en-US" dirty="0"/>
          </a:p>
          <a:p>
            <a:r>
              <a:rPr lang="en-US" dirty="0"/>
              <a:t>11.00 - Check-out</a:t>
            </a:r>
          </a:p>
          <a:p>
            <a:r>
              <a:rPr lang="en-US" dirty="0"/>
              <a:t>11.40 - Lunch at local restaurant.</a:t>
            </a:r>
          </a:p>
          <a:p>
            <a:r>
              <a:rPr lang="en-US" dirty="0"/>
              <a:t>13.00 - Take a </a:t>
            </a:r>
            <a:r>
              <a:rPr lang="en-US" b="1" dirty="0"/>
              <a:t>historic ride on Death Railway Train</a:t>
            </a:r>
            <a:r>
              <a:rPr lang="en-US" dirty="0"/>
              <a:t> passing over original wooden viaduct constructed by Allied POWs</a:t>
            </a:r>
          </a:p>
          <a:p>
            <a:r>
              <a:rPr lang="en-US" dirty="0"/>
              <a:t>14.30 - Journey back to Bangkok.</a:t>
            </a:r>
          </a:p>
          <a:p>
            <a:r>
              <a:rPr lang="en-US" dirty="0"/>
              <a:t>18.00 - Arrive Bangkok and transfer to hotels.</a:t>
            </a:r>
          </a:p>
          <a:p>
            <a:r>
              <a:rPr lang="en-US" dirty="0"/>
              <a:t> </a:t>
            </a:r>
          </a:p>
        </p:txBody>
      </p:sp>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Down stream     </a:t>
            </a:r>
            <a:r>
              <a:rPr lang="th-TH" sz="4800" dirty="0">
                <a:latin typeface="Times New Roman" pitchFamily="18" charset="0"/>
              </a:rPr>
              <a:t>ดาวน์  สตรีม</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388813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latin typeface="Times New Roman" pitchFamily="18" charset="0"/>
                <a:cs typeface="Times New Roman" pitchFamily="18" charset="0"/>
              </a:rPr>
              <a:t>Continue on road   </a:t>
            </a:r>
            <a:r>
              <a:rPr lang="th-TH" sz="4000" dirty="0">
                <a:latin typeface="Times New Roman" pitchFamily="18" charset="0"/>
              </a:rPr>
              <a:t>คอนที</a:t>
            </a:r>
            <a:r>
              <a:rPr lang="th-TH" sz="4000" dirty="0" err="1">
                <a:latin typeface="Times New Roman" pitchFamily="18" charset="0"/>
              </a:rPr>
              <a:t>นิว</a:t>
            </a:r>
            <a:r>
              <a:rPr lang="th-TH" sz="4000" dirty="0">
                <a:latin typeface="Times New Roman" pitchFamily="18" charset="0"/>
              </a:rPr>
              <a:t> </a:t>
            </a:r>
            <a:r>
              <a:rPr lang="th-TH" sz="4000" dirty="0" err="1">
                <a:latin typeface="Times New Roman" pitchFamily="18" charset="0"/>
              </a:rPr>
              <a:t>ออน</a:t>
            </a:r>
            <a:r>
              <a:rPr lang="th-TH" sz="4000" dirty="0">
                <a:latin typeface="Times New Roman" pitchFamily="18" charset="0"/>
              </a:rPr>
              <a:t> </a:t>
            </a:r>
            <a:r>
              <a:rPr lang="th-TH" sz="4000" dirty="0" err="1">
                <a:latin typeface="Times New Roman" pitchFamily="18" charset="0"/>
              </a:rPr>
              <a:t>โร๊ด</a:t>
            </a:r>
            <a:endParaRPr lang="en-US" sz="4000" dirty="0">
              <a:latin typeface="Times New Roman" pitchFamily="18" charset="0"/>
              <a:cs typeface="Times New Roman" pitchFamily="18" charset="0"/>
            </a:endParaRPr>
          </a:p>
        </p:txBody>
      </p:sp>
      <p:pic>
        <p:nvPicPr>
          <p:cNvPr id="33794" name="Picture 2" descr="C:\Users\Windows 8.1PRO\Desktop\r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4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latin typeface="Times New Roman" pitchFamily="18" charset="0"/>
                <a:cs typeface="Times New Roman" pitchFamily="18" charset="0"/>
              </a:rPr>
              <a:t>Hell Fire Pass Memorial</a:t>
            </a:r>
            <a:br>
              <a:rPr lang="en-US" sz="4400" dirty="0">
                <a:latin typeface="Times New Roman" pitchFamily="18" charset="0"/>
                <a:cs typeface="Times New Roman" pitchFamily="18" charset="0"/>
              </a:rPr>
            </a:br>
            <a:r>
              <a:rPr lang="th-TH" sz="4400" dirty="0" err="1">
                <a:latin typeface="Times New Roman" pitchFamily="18" charset="0"/>
              </a:rPr>
              <a:t>เฮล</a:t>
            </a:r>
            <a:r>
              <a:rPr lang="th-TH" sz="4400" dirty="0">
                <a:latin typeface="Times New Roman" pitchFamily="18" charset="0"/>
              </a:rPr>
              <a:t> </a:t>
            </a:r>
            <a:r>
              <a:rPr lang="th-TH" sz="4400" dirty="0" err="1">
                <a:latin typeface="Times New Roman" pitchFamily="18" charset="0"/>
              </a:rPr>
              <a:t>ไฟร์</a:t>
            </a:r>
            <a:r>
              <a:rPr lang="th-TH" sz="4400" dirty="0">
                <a:latin typeface="Times New Roman" pitchFamily="18" charset="0"/>
              </a:rPr>
              <a:t> พาส เมโม</a:t>
            </a:r>
            <a:r>
              <a:rPr lang="th-TH" sz="4400" dirty="0" err="1">
                <a:latin typeface="Times New Roman" pitchFamily="18" charset="0"/>
              </a:rPr>
              <a:t>เรียล</a:t>
            </a:r>
            <a:endParaRPr lang="en-US" sz="4400" dirty="0">
              <a:latin typeface="Times New Roman" pitchFamily="18" charset="0"/>
              <a:cs typeface="Times New Roman" pitchFamily="18" charset="0"/>
            </a:endParaRPr>
          </a:p>
        </p:txBody>
      </p:sp>
      <p:pic>
        <p:nvPicPr>
          <p:cNvPr id="34818" name="Picture 2" descr="C:\Users\Windows 8.1PRO\Desktop\Hell Fire Pa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37082"/>
            <a:ext cx="4495800" cy="5224462"/>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C:\Users\Windows 8.1PRO\Desktop\hellfire-pass-kanchanabu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0"/>
            <a:ext cx="46482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74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th-TH" dirty="0" smtClean="0"/>
          </a:p>
          <a:p>
            <a:pPr marL="109728" indent="0">
              <a:buNone/>
            </a:pPr>
            <a:r>
              <a:rPr lang="en-US" dirty="0" smtClean="0"/>
              <a:t>13.00 </a:t>
            </a:r>
            <a:r>
              <a:rPr lang="en-US" dirty="0"/>
              <a:t>- Take a </a:t>
            </a:r>
            <a:r>
              <a:rPr lang="en-US" b="1" dirty="0"/>
              <a:t>historic ride on Death Railway Train</a:t>
            </a:r>
            <a:r>
              <a:rPr lang="en-US" dirty="0"/>
              <a:t> passing over original wooden </a:t>
            </a:r>
            <a:r>
              <a:rPr lang="en-US" dirty="0" smtClean="0"/>
              <a:t>viaduct</a:t>
            </a:r>
          </a:p>
          <a:p>
            <a:pPr marL="109728" indent="0">
              <a:buNone/>
            </a:pPr>
            <a:endParaRPr lang="en-US" dirty="0"/>
          </a:p>
        </p:txBody>
      </p:sp>
      <p:sp>
        <p:nvSpPr>
          <p:cNvPr id="3" name="Title 2"/>
          <p:cNvSpPr>
            <a:spLocks noGrp="1"/>
          </p:cNvSpPr>
          <p:nvPr>
            <p:ph type="title"/>
          </p:nvPr>
        </p:nvSpPr>
        <p:spPr/>
        <p:txBody>
          <a:bodyPr>
            <a:noAutofit/>
          </a:bodyPr>
          <a:lstStyle/>
          <a:p>
            <a:r>
              <a:rPr lang="en-US" sz="4400" dirty="0">
                <a:latin typeface="Times New Roman" pitchFamily="18" charset="0"/>
                <a:cs typeface="Times New Roman" pitchFamily="18" charset="0"/>
              </a:rPr>
              <a:t>Death </a:t>
            </a:r>
            <a:r>
              <a:rPr lang="en-US" sz="4400" dirty="0" err="1">
                <a:latin typeface="Times New Roman" pitchFamily="18" charset="0"/>
                <a:cs typeface="Times New Roman" pitchFamily="18" charset="0"/>
              </a:rPr>
              <a:t>RailwayTrain</a:t>
            </a:r>
            <a:r>
              <a:rPr lang="en-US" sz="4400" dirty="0">
                <a:latin typeface="Times New Roman" pitchFamily="18" charset="0"/>
                <a:cs typeface="Times New Roman" pitchFamily="18" charset="0"/>
              </a:rPr>
              <a:t/>
            </a:r>
            <a:br>
              <a:rPr lang="en-US" sz="4400" dirty="0">
                <a:latin typeface="Times New Roman" pitchFamily="18" charset="0"/>
                <a:cs typeface="Times New Roman" pitchFamily="18" charset="0"/>
              </a:rPr>
            </a:br>
            <a:r>
              <a:rPr lang="th-TH" sz="4400" dirty="0" err="1">
                <a:latin typeface="Times New Roman" pitchFamily="18" charset="0"/>
              </a:rPr>
              <a:t>เด็ธซ</a:t>
            </a:r>
            <a:r>
              <a:rPr lang="th-TH" sz="4400" dirty="0">
                <a:latin typeface="Times New Roman" pitchFamily="18" charset="0"/>
              </a:rPr>
              <a:t> </a:t>
            </a:r>
            <a:r>
              <a:rPr lang="th-TH" sz="4400" dirty="0" err="1">
                <a:latin typeface="Times New Roman" pitchFamily="18" charset="0"/>
              </a:rPr>
              <a:t>เร็ลเวร์</a:t>
            </a:r>
            <a:r>
              <a:rPr lang="th-TH" sz="4400" dirty="0">
                <a:latin typeface="Times New Roman" pitchFamily="18" charset="0"/>
              </a:rPr>
              <a:t> เทรน</a:t>
            </a:r>
            <a:endParaRPr lang="en-US" sz="4400" dirty="0">
              <a:latin typeface="Times New Roman" pitchFamily="18" charset="0"/>
              <a:cs typeface="Times New Roman" pitchFamily="18" charset="0"/>
            </a:endParaRPr>
          </a:p>
        </p:txBody>
      </p:sp>
      <p:pic>
        <p:nvPicPr>
          <p:cNvPr id="35842" name="Picture 2" descr="C:\Users\Windows 8.1PRO\Desktop\bridge-on-the-river-kw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9144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595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City Tour		</a:t>
            </a:r>
            <a:r>
              <a:rPr lang="th-TH" dirty="0" err="1" smtClean="0"/>
              <a:t>ซิตี้</a:t>
            </a:r>
            <a:r>
              <a:rPr lang="th-TH" dirty="0" smtClean="0"/>
              <a:t> ทัวร์</a:t>
            </a:r>
            <a:endParaRPr lang="en-US" dirty="0"/>
          </a:p>
        </p:txBody>
      </p:sp>
      <p:pic>
        <p:nvPicPr>
          <p:cNvPr id="18434" name="Picture 2" descr="C:\Users\Windows 8.1PRO\Desktop\วัดพระแก้ว.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1600200"/>
            <a:ext cx="4267199"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Windows 8.1PRO\Desktop\wat p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1"/>
            <a:ext cx="4953000" cy="270033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4300541"/>
            <a:ext cx="4800601" cy="255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169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Wooden Viaduct   </a:t>
            </a:r>
            <a:r>
              <a:rPr lang="th-TH" sz="4800" dirty="0" err="1">
                <a:latin typeface="Times New Roman" pitchFamily="18" charset="0"/>
              </a:rPr>
              <a:t>วู๊ดเดิ้ล</a:t>
            </a:r>
            <a:r>
              <a:rPr lang="th-TH" sz="4800" dirty="0">
                <a:latin typeface="Times New Roman" pitchFamily="18" charset="0"/>
              </a:rPr>
              <a:t> วายดัก</a:t>
            </a:r>
            <a:endParaRPr lang="en-US" sz="4800" dirty="0">
              <a:latin typeface="Times New Roman" pitchFamily="18" charset="0"/>
              <a:cs typeface="Times New Roman" pitchFamily="18" charset="0"/>
            </a:endParaRPr>
          </a:p>
        </p:txBody>
      </p:sp>
      <p:pic>
        <p:nvPicPr>
          <p:cNvPr id="36866" name="Picture 2" descr="C:\Users\Windows 8.1PRO\Desktop\23098034-death-railway-built-during-world-war-ii-kanchanaburi-thaila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14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sz="4400" dirty="0">
              <a:latin typeface="Times New Roman" pitchFamily="18" charset="0"/>
              <a:cs typeface="Times New Roman" pitchFamily="18" charset="0"/>
            </a:endParaRPr>
          </a:p>
        </p:txBody>
      </p:sp>
      <p:pic>
        <p:nvPicPr>
          <p:cNvPr id="17410" name="Picture 2" descr="C:\Users\Windows 8.1PRO\Desktop\bangko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4038600" cy="5376862"/>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Windows 8.1PRO\Desktop\shopping_tips_in_thailand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962400"/>
            <a:ext cx="5105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Windows 8.1PRO\Desktop\Bangkok 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524000"/>
            <a:ext cx="5105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600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latin typeface="Times New Roman" pitchFamily="18" charset="0"/>
                <a:cs typeface="Times New Roman" pitchFamily="18" charset="0"/>
              </a:rPr>
              <a:t>City  of Angels  </a:t>
            </a:r>
            <a:r>
              <a:rPr lang="th-TH" sz="4400" dirty="0" err="1">
                <a:latin typeface="Times New Roman" pitchFamily="18" charset="0"/>
              </a:rPr>
              <a:t>ซิตี้</a:t>
            </a:r>
            <a:r>
              <a:rPr lang="th-TH" sz="4400" dirty="0">
                <a:latin typeface="Times New Roman" pitchFamily="18" charset="0"/>
              </a:rPr>
              <a:t> </a:t>
            </a:r>
            <a:r>
              <a:rPr lang="th-TH" sz="4400" dirty="0" err="1">
                <a:latin typeface="Times New Roman" pitchFamily="18" charset="0"/>
              </a:rPr>
              <a:t>ออฟ</a:t>
            </a:r>
            <a:r>
              <a:rPr lang="th-TH" sz="4400" dirty="0">
                <a:latin typeface="Times New Roman" pitchFamily="18" charset="0"/>
              </a:rPr>
              <a:t> </a:t>
            </a:r>
            <a:r>
              <a:rPr lang="th-TH" sz="4400" dirty="0" err="1">
                <a:latin typeface="Times New Roman" pitchFamily="18" charset="0"/>
              </a:rPr>
              <a:t>แองเจิ้ล</a:t>
            </a:r>
            <a:endParaRPr lang="en-US" sz="4400" dirty="0">
              <a:latin typeface="Times New Roman" pitchFamily="18" charset="0"/>
              <a:cs typeface="Times New Roman" pitchFamily="18" charset="0"/>
            </a:endParaRPr>
          </a:p>
        </p:txBody>
      </p:sp>
      <p:pic>
        <p:nvPicPr>
          <p:cNvPr id="17410" name="Picture 2" descr="C:\Users\Windows 8.1PRO\Desktop\bangko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4038600" cy="5376862"/>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Windows 8.1PRO\Desktop\shopping_tips_in_thailand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962400"/>
            <a:ext cx="5105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Windows 8.1PRO\Desktop\Bangkok 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524000"/>
            <a:ext cx="5105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433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fontAlgn="base"/>
            <a:r>
              <a:rPr lang="en-US" cap="small" dirty="0"/>
              <a:t>The Ultimate 3 Day Bangkok Itinerary</a:t>
            </a:r>
          </a:p>
          <a:p>
            <a:pPr fontAlgn="base"/>
            <a:r>
              <a:rPr lang="en-US" cap="small" dirty="0"/>
              <a:t>DAY 1 – The River, Temples, and Historic </a:t>
            </a:r>
            <a:r>
              <a:rPr lang="en-US" cap="small" dirty="0" smtClean="0"/>
              <a:t>Sites</a:t>
            </a:r>
          </a:p>
          <a:p>
            <a:pPr fontAlgn="base"/>
            <a:r>
              <a:rPr lang="en-US" dirty="0"/>
              <a:t>After breakfast (at your hotel or a street stall) take the sky train to </a:t>
            </a:r>
            <a:r>
              <a:rPr lang="en-US" dirty="0" err="1"/>
              <a:t>Saphan</a:t>
            </a:r>
            <a:r>
              <a:rPr lang="en-US" dirty="0"/>
              <a:t> </a:t>
            </a:r>
            <a:r>
              <a:rPr lang="en-US" dirty="0" err="1"/>
              <a:t>Taksin</a:t>
            </a:r>
            <a:r>
              <a:rPr lang="en-US" dirty="0"/>
              <a:t> and jump on a ferry from </a:t>
            </a:r>
            <a:r>
              <a:rPr lang="en-US" dirty="0" err="1"/>
              <a:t>Sathorn</a:t>
            </a:r>
            <a:r>
              <a:rPr lang="en-US" dirty="0"/>
              <a:t>/ Central Pier station on the Chao Phraya river (press each image for a bigger version</a:t>
            </a:r>
            <a:r>
              <a:rPr lang="en-US" dirty="0" smtClean="0"/>
              <a:t>):</a:t>
            </a:r>
          </a:p>
          <a:p>
            <a:pPr fontAlgn="base"/>
            <a:r>
              <a:rPr lang="en-US" cap="small" dirty="0"/>
              <a:t>DAY 2 – Modern Bangkok, Shopping, and the </a:t>
            </a:r>
            <a:r>
              <a:rPr lang="en-US" cap="small" dirty="0" smtClean="0"/>
              <a:t>Cinema</a:t>
            </a:r>
          </a:p>
          <a:p>
            <a:pPr fontAlgn="base"/>
            <a:r>
              <a:rPr lang="en-US" cap="small" dirty="0"/>
              <a:t>DAY 3 – </a:t>
            </a:r>
            <a:r>
              <a:rPr lang="en-US" cap="small" dirty="0" err="1"/>
              <a:t>Silom</a:t>
            </a:r>
            <a:r>
              <a:rPr lang="en-US" cap="small" dirty="0"/>
              <a:t> Area, </a:t>
            </a:r>
            <a:r>
              <a:rPr lang="en-US" cap="small" dirty="0" err="1"/>
              <a:t>Lumphini</a:t>
            </a:r>
            <a:r>
              <a:rPr lang="en-US" cap="small" dirty="0"/>
              <a:t> Park, and a </a:t>
            </a:r>
            <a:r>
              <a:rPr lang="en-US" cap="small" dirty="0" err="1"/>
              <a:t>Skybar</a:t>
            </a:r>
            <a:endParaRPr lang="en-US" cap="small" dirty="0"/>
          </a:p>
          <a:p>
            <a:pPr fontAlgn="base"/>
            <a:endParaRPr lang="en-US" cap="small" dirty="0"/>
          </a:p>
          <a:p>
            <a:pPr fontAlgn="base"/>
            <a:endParaRPr lang="en-US" cap="small" dirty="0"/>
          </a:p>
        </p:txBody>
      </p:sp>
      <p:sp>
        <p:nvSpPr>
          <p:cNvPr id="3" name="Title 2"/>
          <p:cNvSpPr>
            <a:spLocks noGrp="1"/>
          </p:cNvSpPr>
          <p:nvPr>
            <p:ph type="title"/>
          </p:nvPr>
        </p:nvSpPr>
        <p:spPr/>
        <p:txBody>
          <a:bodyPr>
            <a:normAutofit/>
          </a:bodyPr>
          <a:lstStyle/>
          <a:p>
            <a:endParaRPr lang="en-US" sz="60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878866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fontAlgn="base"/>
            <a:r>
              <a:rPr lang="en-US" cap="small" dirty="0"/>
              <a:t>The Ultimate 3 Day Bangkok Itinerary</a:t>
            </a:r>
          </a:p>
          <a:p>
            <a:pPr fontAlgn="base"/>
            <a:r>
              <a:rPr lang="en-US" cap="small" dirty="0"/>
              <a:t>DAY 1 – The River, Temples, and Historic </a:t>
            </a:r>
            <a:r>
              <a:rPr lang="en-US" cap="small" dirty="0" smtClean="0"/>
              <a:t>Sites</a:t>
            </a:r>
          </a:p>
          <a:p>
            <a:pPr fontAlgn="base"/>
            <a:r>
              <a:rPr lang="en-US" dirty="0"/>
              <a:t>After breakfast (at your hotel or a street stall) take the sky train to </a:t>
            </a:r>
            <a:r>
              <a:rPr lang="en-US" dirty="0" err="1"/>
              <a:t>Saphan</a:t>
            </a:r>
            <a:r>
              <a:rPr lang="en-US" dirty="0"/>
              <a:t> </a:t>
            </a:r>
            <a:r>
              <a:rPr lang="en-US" dirty="0" err="1"/>
              <a:t>Taksin</a:t>
            </a:r>
            <a:r>
              <a:rPr lang="en-US" dirty="0"/>
              <a:t> and jump on a ferry from </a:t>
            </a:r>
            <a:r>
              <a:rPr lang="en-US" dirty="0" err="1"/>
              <a:t>Sathorn</a:t>
            </a:r>
            <a:r>
              <a:rPr lang="en-US" dirty="0"/>
              <a:t>/ Central Pier station on the Chao Phraya river (press each image for a bigger version</a:t>
            </a:r>
            <a:r>
              <a:rPr lang="en-US" dirty="0" smtClean="0"/>
              <a:t>):</a:t>
            </a:r>
          </a:p>
          <a:p>
            <a:pPr fontAlgn="base"/>
            <a:r>
              <a:rPr lang="en-US" cap="small" dirty="0"/>
              <a:t>DAY 2 – Modern Bangkok, Shopping, and the </a:t>
            </a:r>
            <a:r>
              <a:rPr lang="en-US" cap="small" dirty="0" smtClean="0"/>
              <a:t>Cinema</a:t>
            </a:r>
          </a:p>
          <a:p>
            <a:pPr fontAlgn="base"/>
            <a:r>
              <a:rPr lang="en-US" cap="small" dirty="0"/>
              <a:t>DAY 3 – </a:t>
            </a:r>
            <a:r>
              <a:rPr lang="en-US" cap="small" dirty="0" err="1"/>
              <a:t>Silom</a:t>
            </a:r>
            <a:r>
              <a:rPr lang="en-US" cap="small" dirty="0"/>
              <a:t> Area, </a:t>
            </a:r>
            <a:r>
              <a:rPr lang="en-US" cap="small" dirty="0" err="1"/>
              <a:t>Lumphini</a:t>
            </a:r>
            <a:r>
              <a:rPr lang="en-US" cap="small" dirty="0"/>
              <a:t> Park, and a </a:t>
            </a:r>
            <a:r>
              <a:rPr lang="en-US" cap="small" dirty="0" err="1"/>
              <a:t>Skybar</a:t>
            </a:r>
            <a:endParaRPr lang="en-US" cap="small" dirty="0"/>
          </a:p>
          <a:p>
            <a:pPr fontAlgn="base"/>
            <a:endParaRPr lang="en-US" cap="small" dirty="0"/>
          </a:p>
          <a:p>
            <a:pPr fontAlgn="base"/>
            <a:endParaRPr lang="en-US" cap="small" dirty="0"/>
          </a:p>
        </p:txBody>
      </p:sp>
      <p:sp>
        <p:nvSpPr>
          <p:cNvPr id="3" name="Title 2"/>
          <p:cNvSpPr>
            <a:spLocks noGrp="1"/>
          </p:cNvSpPr>
          <p:nvPr>
            <p:ph type="title"/>
          </p:nvPr>
        </p:nvSpPr>
        <p:spPr/>
        <p:txBody>
          <a:bodyPr>
            <a:normAutofit/>
          </a:bodyPr>
          <a:lstStyle/>
          <a:p>
            <a:r>
              <a:rPr lang="en-US" sz="6000" dirty="0" err="1">
                <a:effectLst/>
                <a:latin typeface="Times New Roman" pitchFamily="18" charset="0"/>
                <a:cs typeface="Times New Roman" pitchFamily="18" charset="0"/>
              </a:rPr>
              <a:t>Itenerary</a:t>
            </a:r>
            <a:r>
              <a:rPr lang="en-US" sz="6000" dirty="0">
                <a:effectLst/>
                <a:latin typeface="Times New Roman" pitchFamily="18" charset="0"/>
                <a:cs typeface="Times New Roman" pitchFamily="18" charset="0"/>
              </a:rPr>
              <a:t>      </a:t>
            </a:r>
            <a:r>
              <a:rPr lang="th-TH" sz="6000" dirty="0">
                <a:effectLst/>
                <a:latin typeface="Times New Roman" pitchFamily="18" charset="0"/>
              </a:rPr>
              <a:t>ไอทีเนอรารี่</a:t>
            </a:r>
            <a:endParaRPr lang="en-US" sz="60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74649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Windows 8.1PRO\Desktop\วัดพระแก้ว.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1600200"/>
            <a:ext cx="4267199"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Windows 8.1PRO\Desktop\wat p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1"/>
            <a:ext cx="4953000" cy="270033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4300541"/>
            <a:ext cx="4800601" cy="255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1769382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City Tour		</a:t>
            </a:r>
            <a:r>
              <a:rPr lang="th-TH" dirty="0" err="1" smtClean="0"/>
              <a:t>ซิตี้</a:t>
            </a:r>
            <a:r>
              <a:rPr lang="th-TH" dirty="0" smtClean="0"/>
              <a:t> ทัวร์</a:t>
            </a:r>
            <a:endParaRPr lang="en-US" dirty="0"/>
          </a:p>
        </p:txBody>
      </p:sp>
      <p:pic>
        <p:nvPicPr>
          <p:cNvPr id="18434" name="Picture 2" descr="C:\Users\Windows 8.1PRO\Desktop\วัดพระแก้ว.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 y="1600200"/>
            <a:ext cx="4267199"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Windows 8.1PRO\Desktop\wat p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1"/>
            <a:ext cx="4953000" cy="270033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4300541"/>
            <a:ext cx="4800601" cy="255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804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9:30am depart from Century Mall (next to BTS Victory Monument Station)</a:t>
            </a:r>
          </a:p>
          <a:p>
            <a:r>
              <a:rPr lang="en-US" dirty="0"/>
              <a:t>10:00am-11:30am visit The Grand Palace and The Emerald </a:t>
            </a:r>
            <a:r>
              <a:rPr lang="en-US" dirty="0" err="1"/>
              <a:t>Buhdda</a:t>
            </a:r>
            <a:r>
              <a:rPr lang="en-US" dirty="0"/>
              <a:t> (</a:t>
            </a:r>
            <a:r>
              <a:rPr lang="en-US" dirty="0" err="1"/>
              <a:t>Wat</a:t>
            </a:r>
            <a:r>
              <a:rPr lang="en-US" dirty="0"/>
              <a:t> </a:t>
            </a:r>
            <a:r>
              <a:rPr lang="en-US" dirty="0" err="1"/>
              <a:t>Phra</a:t>
            </a:r>
            <a:r>
              <a:rPr lang="en-US" dirty="0"/>
              <a:t> </a:t>
            </a:r>
            <a:r>
              <a:rPr lang="en-US" dirty="0" err="1"/>
              <a:t>Khaew</a:t>
            </a:r>
            <a:r>
              <a:rPr lang="en-US" dirty="0"/>
              <a:t>)</a:t>
            </a:r>
          </a:p>
          <a:p>
            <a:r>
              <a:rPr lang="en-US" dirty="0"/>
              <a:t>12:00pm-1:30pm Chao Phraya River crossing on a ferry, lunch stop at Wang Lang </a:t>
            </a:r>
            <a:r>
              <a:rPr lang="en-US" dirty="0" smtClean="0"/>
              <a:t>Market</a:t>
            </a:r>
            <a:endParaRPr lang="en-US" dirty="0"/>
          </a:p>
        </p:txBody>
      </p:sp>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4172066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9:30am depart from Century Mall (next to BTS Victory Monument Station)</a:t>
            </a:r>
          </a:p>
          <a:p>
            <a:r>
              <a:rPr lang="en-US" dirty="0"/>
              <a:t>10:00am-11:30am visit The Grand Palace and The Emerald </a:t>
            </a:r>
            <a:r>
              <a:rPr lang="en-US" dirty="0" err="1"/>
              <a:t>Buhdda</a:t>
            </a:r>
            <a:r>
              <a:rPr lang="en-US" dirty="0"/>
              <a:t> (</a:t>
            </a:r>
            <a:r>
              <a:rPr lang="en-US" dirty="0" err="1"/>
              <a:t>Wat</a:t>
            </a:r>
            <a:r>
              <a:rPr lang="en-US" dirty="0"/>
              <a:t> </a:t>
            </a:r>
            <a:r>
              <a:rPr lang="en-US" dirty="0" err="1"/>
              <a:t>Phra</a:t>
            </a:r>
            <a:r>
              <a:rPr lang="en-US" dirty="0"/>
              <a:t> </a:t>
            </a:r>
            <a:r>
              <a:rPr lang="en-US" dirty="0" err="1"/>
              <a:t>Khaew</a:t>
            </a:r>
            <a:r>
              <a:rPr lang="en-US" dirty="0"/>
              <a:t>)</a:t>
            </a:r>
          </a:p>
          <a:p>
            <a:r>
              <a:rPr lang="en-US" dirty="0"/>
              <a:t>12:00pm-1:30pm Chao Phraya River crossing on a ferry, lunch stop at Wang Lang </a:t>
            </a:r>
            <a:r>
              <a:rPr lang="en-US" dirty="0" smtClean="0"/>
              <a:t>Market</a:t>
            </a:r>
            <a:endParaRPr lang="en-US" dirty="0"/>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Half Day Tour   </a:t>
            </a:r>
            <a:r>
              <a:rPr lang="th-TH" sz="4400" dirty="0" err="1">
                <a:effectLst/>
                <a:latin typeface="Times New Roman" pitchFamily="18" charset="0"/>
              </a:rPr>
              <a:t>ฮ๊าฟ</a:t>
            </a:r>
            <a:r>
              <a:rPr lang="th-TH" sz="4400" dirty="0">
                <a:effectLst/>
                <a:latin typeface="Times New Roman" pitchFamily="18" charset="0"/>
              </a:rPr>
              <a:t> </a:t>
            </a:r>
            <a:r>
              <a:rPr lang="th-TH" sz="4400" dirty="0" err="1">
                <a:effectLst/>
                <a:latin typeface="Times New Roman" pitchFamily="18" charset="0"/>
              </a:rPr>
              <a:t>เดย์</a:t>
            </a:r>
            <a:r>
              <a:rPr lang="th-TH" sz="4400" dirty="0">
                <a:effectLst/>
                <a:latin typeface="Times New Roman" pitchFamily="18" charset="0"/>
              </a:rPr>
              <a:t> ทัวร์</a:t>
            </a:r>
            <a:endParaRPr lang="en-US" sz="44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2365943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b="1" dirty="0"/>
          </a:p>
          <a:p>
            <a:r>
              <a:rPr lang="en-US" dirty="0"/>
              <a:t>9:30am depart from Century Mall (next to BTS Victory Monument </a:t>
            </a:r>
            <a:r>
              <a:rPr lang="en-US" dirty="0" smtClean="0"/>
              <a:t>Station)</a:t>
            </a:r>
            <a:endParaRPr lang="th-TH" dirty="0"/>
          </a:p>
          <a:p>
            <a:endParaRPr lang="th-TH" dirty="0" smtClean="0"/>
          </a:p>
          <a:p>
            <a:endParaRPr lang="th-TH" dirty="0" smtClean="0"/>
          </a:p>
          <a:p>
            <a:endParaRPr lang="th-TH" dirty="0"/>
          </a:p>
          <a:p>
            <a:endParaRPr lang="en-US" dirty="0"/>
          </a:p>
        </p:txBody>
      </p:sp>
      <p:pic>
        <p:nvPicPr>
          <p:cNvPr id="19458" name="Picture 2" descr="C:\Users\Windows 8.1PRO\Desktop\century 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71800"/>
            <a:ext cx="4648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Windows 8.1PRO\Desktop\สถานีรถไฟฟ้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4495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2693289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9:30am depart from Century Mall (next to BTS Victory Monument Station)</a:t>
            </a:r>
          </a:p>
          <a:p>
            <a:r>
              <a:rPr lang="en-US" dirty="0"/>
              <a:t>10:00am-11:30am visit The Grand Palace and The Emerald </a:t>
            </a:r>
            <a:r>
              <a:rPr lang="en-US" dirty="0" err="1"/>
              <a:t>Buhdda</a:t>
            </a:r>
            <a:r>
              <a:rPr lang="en-US" dirty="0"/>
              <a:t> (</a:t>
            </a:r>
            <a:r>
              <a:rPr lang="en-US" dirty="0" err="1"/>
              <a:t>Wat</a:t>
            </a:r>
            <a:r>
              <a:rPr lang="en-US" dirty="0"/>
              <a:t> </a:t>
            </a:r>
            <a:r>
              <a:rPr lang="en-US" dirty="0" err="1"/>
              <a:t>Phra</a:t>
            </a:r>
            <a:r>
              <a:rPr lang="en-US" dirty="0"/>
              <a:t> </a:t>
            </a:r>
            <a:r>
              <a:rPr lang="en-US" dirty="0" err="1"/>
              <a:t>Khaew</a:t>
            </a:r>
            <a:r>
              <a:rPr lang="en-US" dirty="0"/>
              <a:t>)</a:t>
            </a:r>
          </a:p>
          <a:p>
            <a:r>
              <a:rPr lang="en-US" dirty="0"/>
              <a:t>12:00pm-1:30pm Chao Phraya River crossing on a ferry, lunch stop at Wang Lang </a:t>
            </a:r>
            <a:r>
              <a:rPr lang="en-US" dirty="0" smtClean="0"/>
              <a:t>Market</a:t>
            </a:r>
            <a:endParaRPr lang="en-US" dirty="0"/>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Half Day Tour   </a:t>
            </a:r>
            <a:r>
              <a:rPr lang="th-TH" sz="4400" dirty="0" err="1">
                <a:effectLst/>
                <a:latin typeface="Times New Roman" pitchFamily="18" charset="0"/>
              </a:rPr>
              <a:t>ฮ๊าฟ</a:t>
            </a:r>
            <a:r>
              <a:rPr lang="th-TH" sz="4400" dirty="0">
                <a:effectLst/>
                <a:latin typeface="Times New Roman" pitchFamily="18" charset="0"/>
              </a:rPr>
              <a:t> </a:t>
            </a:r>
            <a:r>
              <a:rPr lang="th-TH" sz="4400" dirty="0" err="1">
                <a:effectLst/>
                <a:latin typeface="Times New Roman" pitchFamily="18" charset="0"/>
              </a:rPr>
              <a:t>เดย์</a:t>
            </a:r>
            <a:r>
              <a:rPr lang="th-TH" sz="4400" dirty="0">
                <a:effectLst/>
                <a:latin typeface="Times New Roman" pitchFamily="18" charset="0"/>
              </a:rPr>
              <a:t> ทัวร์</a:t>
            </a:r>
            <a:endParaRPr lang="en-US" sz="44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2478758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b="1" dirty="0"/>
          </a:p>
          <a:p>
            <a:r>
              <a:rPr lang="en-US" dirty="0"/>
              <a:t>9:30am depart from Century Mall (next to BTS Victory Monument </a:t>
            </a:r>
            <a:r>
              <a:rPr lang="en-US" dirty="0" smtClean="0"/>
              <a:t>Station)</a:t>
            </a:r>
            <a:endParaRPr lang="th-TH" dirty="0"/>
          </a:p>
          <a:p>
            <a:endParaRPr lang="th-TH" dirty="0" smtClean="0"/>
          </a:p>
          <a:p>
            <a:endParaRPr lang="th-TH" dirty="0" smtClean="0"/>
          </a:p>
          <a:p>
            <a:endParaRPr lang="th-TH" dirty="0"/>
          </a:p>
          <a:p>
            <a:endParaRPr lang="en-US" dirty="0"/>
          </a:p>
        </p:txBody>
      </p:sp>
      <p:sp>
        <p:nvSpPr>
          <p:cNvPr id="3" name="Title 2"/>
          <p:cNvSpPr>
            <a:spLocks noGrp="1"/>
          </p:cNvSpPr>
          <p:nvPr>
            <p:ph type="title"/>
          </p:nvPr>
        </p:nvSpPr>
        <p:spPr/>
        <p:txBody>
          <a:bodyPr>
            <a:normAutofit fontScale="90000"/>
          </a:bodyPr>
          <a:lstStyle/>
          <a:p>
            <a:r>
              <a:rPr lang="en-US" sz="4800" dirty="0">
                <a:latin typeface="Times New Roman" pitchFamily="18" charset="0"/>
                <a:cs typeface="Times New Roman" pitchFamily="18" charset="0"/>
              </a:rPr>
              <a:t>Meeting point    </a:t>
            </a:r>
            <a:r>
              <a:rPr lang="th-TH" sz="4800" dirty="0" err="1">
                <a:latin typeface="Times New Roman" pitchFamily="18" charset="0"/>
              </a:rPr>
              <a:t>มี๊ทติ้ง</a:t>
            </a:r>
            <a:r>
              <a:rPr lang="th-TH" sz="4800" dirty="0">
                <a:latin typeface="Times New Roman" pitchFamily="18" charset="0"/>
              </a:rPr>
              <a:t> </a:t>
            </a:r>
            <a:r>
              <a:rPr lang="th-TH" sz="4800" dirty="0" err="1">
                <a:latin typeface="Times New Roman" pitchFamily="18" charset="0"/>
              </a:rPr>
              <a:t>พ๊อยท์</a:t>
            </a:r>
            <a:r>
              <a:rPr lang="th-TH" sz="4800" dirty="0">
                <a:latin typeface="Times New Roman" pitchFamily="18" charset="0"/>
              </a:rPr>
              <a:t/>
            </a:r>
            <a:br>
              <a:rPr lang="th-TH" sz="4800" dirty="0">
                <a:latin typeface="Times New Roman" pitchFamily="18" charset="0"/>
              </a:rPr>
            </a:br>
            <a:r>
              <a:rPr lang="en-US" sz="4800" dirty="0">
                <a:latin typeface="Times New Roman" pitchFamily="18" charset="0"/>
              </a:rPr>
              <a:t>Depart from       </a:t>
            </a:r>
            <a:r>
              <a:rPr lang="th-TH" sz="4800" dirty="0">
                <a:latin typeface="Times New Roman" pitchFamily="18" charset="0"/>
              </a:rPr>
              <a:t>ดี</a:t>
            </a:r>
            <a:r>
              <a:rPr lang="th-TH" sz="4800" dirty="0" err="1">
                <a:latin typeface="Times New Roman" pitchFamily="18" charset="0"/>
              </a:rPr>
              <a:t>พาร์ท</a:t>
            </a:r>
            <a:r>
              <a:rPr lang="th-TH" sz="4800" dirty="0">
                <a:latin typeface="Times New Roman" pitchFamily="18" charset="0"/>
              </a:rPr>
              <a:t> </a:t>
            </a:r>
            <a:r>
              <a:rPr lang="th-TH" sz="4800" dirty="0" err="1">
                <a:latin typeface="Times New Roman" pitchFamily="18" charset="0"/>
              </a:rPr>
              <a:t>ฟรอม</a:t>
            </a:r>
            <a:endParaRPr lang="en-US" sz="4800" dirty="0">
              <a:latin typeface="Times New Roman" pitchFamily="18" charset="0"/>
              <a:cs typeface="Times New Roman" pitchFamily="18" charset="0"/>
            </a:endParaRPr>
          </a:p>
        </p:txBody>
      </p:sp>
      <p:pic>
        <p:nvPicPr>
          <p:cNvPr id="19458" name="Picture 2" descr="C:\Users\Windows 8.1PRO\Desktop\century 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71800"/>
            <a:ext cx="4648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Windows 8.1PRO\Desktop\สถานีรถไฟฟ้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4495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78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10:00am-11:30am visit The Grand Palace and The Emerald </a:t>
            </a:r>
            <a:r>
              <a:rPr lang="en-US" dirty="0" err="1"/>
              <a:t>Buhdda</a:t>
            </a:r>
            <a:r>
              <a:rPr lang="en-US" dirty="0"/>
              <a:t> (</a:t>
            </a:r>
            <a:r>
              <a:rPr lang="en-US" dirty="0" err="1"/>
              <a:t>Wat</a:t>
            </a:r>
            <a:r>
              <a:rPr lang="en-US" dirty="0"/>
              <a:t> </a:t>
            </a:r>
            <a:r>
              <a:rPr lang="en-US" dirty="0" err="1"/>
              <a:t>Phra</a:t>
            </a:r>
            <a:r>
              <a:rPr lang="en-US" dirty="0"/>
              <a:t> </a:t>
            </a:r>
            <a:r>
              <a:rPr lang="en-US" dirty="0" err="1"/>
              <a:t>Khaew</a:t>
            </a:r>
            <a:r>
              <a:rPr lang="en-US" dirty="0" smtClean="0"/>
              <a:t>)</a:t>
            </a:r>
            <a:endParaRPr lang="th-TH" dirty="0" smtClean="0"/>
          </a:p>
          <a:p>
            <a:endParaRPr lang="th-TH" dirty="0"/>
          </a:p>
          <a:p>
            <a:pPr marL="109728" indent="0">
              <a:buNone/>
            </a:pPr>
            <a:endParaRPr lang="en-US" dirty="0"/>
          </a:p>
        </p:txBody>
      </p:sp>
      <p:pic>
        <p:nvPicPr>
          <p:cNvPr id="21506" name="Picture 2" descr="C:\Users\Windows 8.1PRO\Desktop\วัดพระแก้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47244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Windows 8.1PRO\Desktop\Emaeral Bud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44196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2967335"/>
            <a:ext cx="4572000" cy="923330"/>
          </a:xfrm>
          <a:prstGeom prst="rect">
            <a:avLst/>
          </a:prstGeom>
        </p:spPr>
        <p:txBody>
          <a:bodyPr>
            <a:spAutoFit/>
          </a:bodyPr>
          <a:lstStyle/>
          <a:p>
            <a:r>
              <a:rPr lang="en-US" dirty="0"/>
              <a:t>12:00pm-1:30pm Chao Phraya River crossing on a ferry, lunch stop at Wang Lang Market</a:t>
            </a:r>
          </a:p>
        </p:txBody>
      </p:sp>
      <p:sp>
        <p:nvSpPr>
          <p:cNvPr id="5" name="ชื่อเรื่อง 4"/>
          <p:cNvSpPr>
            <a:spLocks noGrp="1"/>
          </p:cNvSpPr>
          <p:nvPr>
            <p:ph type="title"/>
          </p:nvPr>
        </p:nvSpPr>
        <p:spPr/>
        <p:txBody>
          <a:bodyPr/>
          <a:lstStyle/>
          <a:p>
            <a:endParaRPr lang="en-US"/>
          </a:p>
        </p:txBody>
      </p:sp>
    </p:spTree>
    <p:extLst>
      <p:ext uri="{BB962C8B-B14F-4D97-AF65-F5344CB8AC3E}">
        <p14:creationId xmlns:p14="http://schemas.microsoft.com/office/powerpoint/2010/main" val="38218354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10:00am-11:30am visit The Grand Palace and The Emerald </a:t>
            </a:r>
            <a:r>
              <a:rPr lang="en-US" dirty="0" err="1"/>
              <a:t>Buhdda</a:t>
            </a:r>
            <a:r>
              <a:rPr lang="en-US" dirty="0"/>
              <a:t> (</a:t>
            </a:r>
            <a:r>
              <a:rPr lang="en-US" dirty="0" err="1"/>
              <a:t>Wat</a:t>
            </a:r>
            <a:r>
              <a:rPr lang="en-US" dirty="0"/>
              <a:t> </a:t>
            </a:r>
            <a:r>
              <a:rPr lang="en-US" dirty="0" err="1"/>
              <a:t>Phra</a:t>
            </a:r>
            <a:r>
              <a:rPr lang="en-US" dirty="0"/>
              <a:t> </a:t>
            </a:r>
            <a:r>
              <a:rPr lang="en-US" dirty="0" err="1"/>
              <a:t>Khaew</a:t>
            </a:r>
            <a:r>
              <a:rPr lang="en-US" dirty="0" smtClean="0"/>
              <a:t>)</a:t>
            </a:r>
            <a:endParaRPr lang="th-TH" dirty="0" smtClean="0"/>
          </a:p>
          <a:p>
            <a:endParaRPr lang="th-TH" dirty="0"/>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Visit The Grand Palace</a:t>
            </a:r>
            <a:br>
              <a:rPr lang="en-US" dirty="0" smtClean="0"/>
            </a:br>
            <a:r>
              <a:rPr lang="th-TH" dirty="0" smtClean="0">
                <a:latin typeface="Times New Roman" pitchFamily="18" charset="0"/>
              </a:rPr>
              <a:t>วิ</a:t>
            </a:r>
            <a:r>
              <a:rPr lang="th-TH" dirty="0" err="1" smtClean="0">
                <a:latin typeface="Times New Roman" pitchFamily="18" charset="0"/>
              </a:rPr>
              <a:t>ซิท</a:t>
            </a:r>
            <a:r>
              <a:rPr lang="th-TH" dirty="0" smtClean="0">
                <a:latin typeface="Times New Roman" pitchFamily="18" charset="0"/>
              </a:rPr>
              <a:t> </a:t>
            </a:r>
            <a:r>
              <a:rPr lang="th-TH" dirty="0" err="1" smtClean="0">
                <a:latin typeface="Times New Roman" pitchFamily="18" charset="0"/>
              </a:rPr>
              <a:t>เดอะ</a:t>
            </a:r>
            <a:r>
              <a:rPr lang="th-TH" dirty="0" smtClean="0">
                <a:latin typeface="Times New Roman" pitchFamily="18" charset="0"/>
              </a:rPr>
              <a:t> แก</a:t>
            </a:r>
            <a:r>
              <a:rPr lang="th-TH" dirty="0" err="1" smtClean="0">
                <a:latin typeface="Times New Roman" pitchFamily="18" charset="0"/>
              </a:rPr>
              <a:t>รนด์</a:t>
            </a:r>
            <a:r>
              <a:rPr lang="th-TH" dirty="0" smtClean="0">
                <a:latin typeface="Times New Roman" pitchFamily="18" charset="0"/>
              </a:rPr>
              <a:t> </a:t>
            </a:r>
            <a:r>
              <a:rPr lang="th-TH" dirty="0" err="1" smtClean="0">
                <a:latin typeface="Times New Roman" pitchFamily="18" charset="0"/>
              </a:rPr>
              <a:t>พาเลส</a:t>
            </a:r>
            <a:endParaRPr lang="en-US" dirty="0">
              <a:latin typeface="Times New Roman" pitchFamily="18" charset="0"/>
              <a:cs typeface="Times New Roman" pitchFamily="18" charset="0"/>
            </a:endParaRPr>
          </a:p>
        </p:txBody>
      </p:sp>
      <p:pic>
        <p:nvPicPr>
          <p:cNvPr id="21506" name="Picture 2" descr="C:\Users\Windows 8.1PRO\Desktop\วัดพระแก้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47244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Windows 8.1PRO\Desktop\Emaeral Bud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44196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2967335"/>
            <a:ext cx="4572000" cy="923330"/>
          </a:xfrm>
          <a:prstGeom prst="rect">
            <a:avLst/>
          </a:prstGeom>
        </p:spPr>
        <p:txBody>
          <a:bodyPr>
            <a:spAutoFit/>
          </a:bodyPr>
          <a:lstStyle/>
          <a:p>
            <a:r>
              <a:rPr lang="en-US" dirty="0"/>
              <a:t>12:00pm-1:30pm Chao Phraya River crossing on a ferry, lunch stop at Wang Lang Market</a:t>
            </a:r>
          </a:p>
        </p:txBody>
      </p:sp>
    </p:spTree>
    <p:extLst>
      <p:ext uri="{BB962C8B-B14F-4D97-AF65-F5344CB8AC3E}">
        <p14:creationId xmlns:p14="http://schemas.microsoft.com/office/powerpoint/2010/main" val="2182580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12:00pm </a:t>
            </a:r>
            <a:r>
              <a:rPr lang="th-TH" dirty="0" smtClean="0"/>
              <a:t>   </a:t>
            </a:r>
            <a:r>
              <a:rPr lang="en-US" dirty="0" smtClean="0"/>
              <a:t>Chao </a:t>
            </a:r>
            <a:r>
              <a:rPr lang="en-US" dirty="0"/>
              <a:t>Phraya River crossing on a ferry, lunch stop at Wang Lang </a:t>
            </a:r>
            <a:r>
              <a:rPr lang="en-US" dirty="0" smtClean="0"/>
              <a:t>Market</a:t>
            </a:r>
            <a:endParaRPr lang="th-TH" dirty="0" smtClean="0"/>
          </a:p>
          <a:p>
            <a:pPr marL="109728" indent="0">
              <a:buNone/>
            </a:pPr>
            <a:endParaRPr lang="en-US" dirty="0"/>
          </a:p>
        </p:txBody>
      </p:sp>
      <p:pic>
        <p:nvPicPr>
          <p:cNvPr id="22530" name="Picture 2" descr="C:\Users\Windows 8.1PRO\Desktop\วังหลั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 y="2743202"/>
            <a:ext cx="4169734" cy="4061637"/>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Windows 8.1PRO\Desktop\ตลาดวังหลั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2743200"/>
            <a:ext cx="4953001"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1408781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12:00pm </a:t>
            </a:r>
            <a:r>
              <a:rPr lang="th-TH" dirty="0" smtClean="0"/>
              <a:t>   </a:t>
            </a:r>
            <a:r>
              <a:rPr lang="en-US" dirty="0" smtClean="0"/>
              <a:t>Chao </a:t>
            </a:r>
            <a:r>
              <a:rPr lang="en-US" dirty="0"/>
              <a:t>Phraya River crossing on a ferry, lunch stop at Wang Lang </a:t>
            </a:r>
            <a:r>
              <a:rPr lang="en-US" dirty="0" smtClean="0"/>
              <a:t>Market</a:t>
            </a:r>
            <a:endParaRPr lang="th-TH" dirty="0" smtClean="0"/>
          </a:p>
          <a:p>
            <a:pPr marL="109728" indent="0">
              <a:buNone/>
            </a:pPr>
            <a:endParaRPr lang="en-US" dirty="0"/>
          </a:p>
        </p:txBody>
      </p:sp>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Lunch stop      </a:t>
            </a:r>
            <a:r>
              <a:rPr lang="th-TH" sz="4800" dirty="0" err="1">
                <a:latin typeface="Times New Roman" pitchFamily="18" charset="0"/>
              </a:rPr>
              <a:t>ลั๊นช</a:t>
            </a:r>
            <a:r>
              <a:rPr lang="th-TH" sz="4800" dirty="0">
                <a:latin typeface="Times New Roman" pitchFamily="18" charset="0"/>
              </a:rPr>
              <a:t>  </a:t>
            </a:r>
            <a:r>
              <a:rPr lang="th-TH" sz="4800" dirty="0" err="1">
                <a:latin typeface="Times New Roman" pitchFamily="18" charset="0"/>
              </a:rPr>
              <a:t>สต๊</a:t>
            </a:r>
            <a:r>
              <a:rPr lang="th-TH" sz="4800" dirty="0">
                <a:latin typeface="Times New Roman" pitchFamily="18" charset="0"/>
              </a:rPr>
              <a:t>อป</a:t>
            </a:r>
            <a:endParaRPr lang="en-US" sz="4800" dirty="0">
              <a:latin typeface="Times New Roman" pitchFamily="18" charset="0"/>
              <a:cs typeface="Times New Roman" pitchFamily="18" charset="0"/>
            </a:endParaRPr>
          </a:p>
        </p:txBody>
      </p:sp>
      <p:pic>
        <p:nvPicPr>
          <p:cNvPr id="22530" name="Picture 2" descr="C:\Users\Windows 8.1PRO\Desktop\วังหลั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 y="2743202"/>
            <a:ext cx="4169734" cy="4061637"/>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Windows 8.1PRO\Desktop\ตลาดวังหลั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2743200"/>
            <a:ext cx="495300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23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Windows 8.1PRO\Desktop\อยุธยาฟีเวอร์.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08558"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3664098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latin typeface="Times New Roman" pitchFamily="18" charset="0"/>
                <a:cs typeface="Times New Roman" pitchFamily="18" charset="0"/>
              </a:rPr>
              <a:t>Full Day Tour    </a:t>
            </a:r>
            <a:r>
              <a:rPr lang="th-TH" sz="4400" dirty="0" err="1">
                <a:latin typeface="Times New Roman" pitchFamily="18" charset="0"/>
              </a:rPr>
              <a:t>ฟูล</a:t>
            </a:r>
            <a:r>
              <a:rPr lang="th-TH" sz="4400" dirty="0">
                <a:latin typeface="Times New Roman" pitchFamily="18" charset="0"/>
              </a:rPr>
              <a:t> </a:t>
            </a:r>
            <a:r>
              <a:rPr lang="th-TH" sz="4400" dirty="0" err="1">
                <a:latin typeface="Times New Roman" pitchFamily="18" charset="0"/>
              </a:rPr>
              <a:t>เดย์</a:t>
            </a:r>
            <a:r>
              <a:rPr lang="th-TH" sz="4400" dirty="0">
                <a:latin typeface="Times New Roman" pitchFamily="18" charset="0"/>
              </a:rPr>
              <a:t> ทัวร์</a:t>
            </a:r>
            <a:endParaRPr lang="en-US" sz="4400" dirty="0">
              <a:latin typeface="Times New Roman" pitchFamily="18" charset="0"/>
              <a:cs typeface="Times New Roman" pitchFamily="18" charset="0"/>
            </a:endParaRPr>
          </a:p>
        </p:txBody>
      </p:sp>
      <p:pic>
        <p:nvPicPr>
          <p:cNvPr id="14338" name="Picture 2" descr="C:\Users\Windows 8.1PRO\Desktop\อยุธยาฟีเวอร์.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0855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891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Combine a visit from Bangkok to Ayutthaya — the UNESCO-listed ancient capital of Siam — with a riverboat trip on the Chao Phraya River. An informative guide highlights Thailand’s fascinating history as you explore Ayutthaya temples, stone ruins and Buddha statues in the old capital of Thailand, which was ransacked by invading Burmese in the 18th century. This full-day tour includes lunch and returns you to Bangkok by boat</a:t>
            </a:r>
            <a:br>
              <a:rPr lang="en-US" dirty="0"/>
            </a:br>
            <a:r>
              <a:rPr lang="en-US" dirty="0"/>
              <a:t/>
            </a:r>
            <a:br>
              <a:rPr lang="en-US" dirty="0"/>
            </a:br>
            <a:endParaRPr lang="en-US" dirty="0"/>
          </a:p>
        </p:txBody>
      </p:sp>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38767371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Combine a visit from Bangkok to Ayutthaya — the UNESCO-listed ancient capital of Siam — with a riverboat trip on the Chao Phraya River. An informative guide highlights Thailand’s fascinating history as you explore Ayutthaya temples, stone ruins and Buddha statues in the old capital of Thailand, which was ransacked by invading Burmese in the 18th century. This full-day tour includes lunch and returns you to Bangkok by boat</a:t>
            </a:r>
            <a:br>
              <a:rPr lang="en-US" dirty="0"/>
            </a:br>
            <a:r>
              <a:rPr lang="en-US" dirty="0"/>
              <a:t/>
            </a:r>
            <a:br>
              <a:rPr lang="en-US" dirty="0"/>
            </a:br>
            <a:endParaRPr lang="en-US" dirty="0"/>
          </a:p>
        </p:txBody>
      </p:sp>
      <p:sp>
        <p:nvSpPr>
          <p:cNvPr id="3" name="Title 2"/>
          <p:cNvSpPr>
            <a:spLocks noGrp="1"/>
          </p:cNvSpPr>
          <p:nvPr>
            <p:ph type="title"/>
          </p:nvPr>
        </p:nvSpPr>
        <p:spPr/>
        <p:txBody>
          <a:bodyPr>
            <a:normAutofit fontScale="90000"/>
          </a:bodyPr>
          <a:lstStyle/>
          <a:p>
            <a:r>
              <a:rPr lang="en-US" dirty="0" smtClean="0"/>
              <a:t>Full Day Tour</a:t>
            </a:r>
            <a:r>
              <a:rPr lang="en-US" dirty="0"/>
              <a:t> </a:t>
            </a:r>
            <a:r>
              <a:rPr lang="en-US" dirty="0" err="1" smtClean="0"/>
              <a:t>Itenerary</a:t>
            </a:r>
            <a:r>
              <a:rPr lang="en-US" dirty="0"/>
              <a:t/>
            </a:r>
            <a:br>
              <a:rPr lang="en-US" dirty="0"/>
            </a:br>
            <a:r>
              <a:rPr lang="th-TH" dirty="0" err="1" smtClean="0"/>
              <a:t>ฟูล</a:t>
            </a:r>
            <a:r>
              <a:rPr lang="th-TH" dirty="0" smtClean="0"/>
              <a:t>  </a:t>
            </a:r>
            <a:r>
              <a:rPr lang="th-TH" dirty="0" err="1" smtClean="0"/>
              <a:t>เดย์</a:t>
            </a:r>
            <a:r>
              <a:rPr lang="th-TH" dirty="0" smtClean="0"/>
              <a:t>  ทัวร์</a:t>
            </a:r>
            <a:r>
              <a:rPr lang="en-US" dirty="0" smtClean="0"/>
              <a:t> </a:t>
            </a:r>
            <a:r>
              <a:rPr lang="th-TH" dirty="0" smtClean="0"/>
              <a:t>ไอทีเนอรารี่</a:t>
            </a:r>
            <a:endParaRPr lang="en-US" dirty="0"/>
          </a:p>
        </p:txBody>
      </p:sp>
    </p:spTree>
    <p:extLst>
      <p:ext uri="{BB962C8B-B14F-4D97-AF65-F5344CB8AC3E}">
        <p14:creationId xmlns:p14="http://schemas.microsoft.com/office/powerpoint/2010/main" val="17409358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Windows 8.1PRO\Desktop\Wat Ar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8" y="3429000"/>
            <a:ext cx="443687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Windows 8.1PRO\Desktop\ayutthaya-tours.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429000"/>
            <a:ext cx="47244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ตัวแทนเนื้อหา 3"/>
          <p:cNvSpPr>
            <a:spLocks noGrp="1"/>
          </p:cNvSpPr>
          <p:nvPr>
            <p:ph idx="1"/>
          </p:nvPr>
        </p:nvSpPr>
        <p:spPr/>
        <p:txBody>
          <a:bodyPr/>
          <a:lstStyle/>
          <a:p>
            <a:endParaRPr lang="en-US"/>
          </a:p>
        </p:txBody>
      </p:sp>
      <p:sp>
        <p:nvSpPr>
          <p:cNvPr id="5" name="ชื่อเรื่อง 4"/>
          <p:cNvSpPr>
            <a:spLocks noGrp="1"/>
          </p:cNvSpPr>
          <p:nvPr>
            <p:ph type="title"/>
          </p:nvPr>
        </p:nvSpPr>
        <p:spPr/>
        <p:txBody>
          <a:bodyPr/>
          <a:lstStyle/>
          <a:p>
            <a:endParaRPr lang="en-US"/>
          </a:p>
        </p:txBody>
      </p:sp>
    </p:spTree>
    <p:extLst>
      <p:ext uri="{BB962C8B-B14F-4D97-AF65-F5344CB8AC3E}">
        <p14:creationId xmlns:p14="http://schemas.microsoft.com/office/powerpoint/2010/main" val="4173901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b="1" dirty="0"/>
          </a:p>
          <a:p>
            <a:r>
              <a:rPr lang="en-US" dirty="0"/>
              <a:t>9:30am depart from Century Mall (next to BTS Victory Monument </a:t>
            </a:r>
            <a:r>
              <a:rPr lang="en-US" dirty="0" smtClean="0"/>
              <a:t>Station)</a:t>
            </a:r>
            <a:endParaRPr lang="th-TH" dirty="0"/>
          </a:p>
          <a:p>
            <a:endParaRPr lang="th-TH" dirty="0" smtClean="0"/>
          </a:p>
          <a:p>
            <a:endParaRPr lang="th-TH" dirty="0" smtClean="0"/>
          </a:p>
          <a:p>
            <a:endParaRPr lang="th-TH" dirty="0"/>
          </a:p>
          <a:p>
            <a:endParaRPr lang="en-US" dirty="0"/>
          </a:p>
        </p:txBody>
      </p:sp>
      <p:sp>
        <p:nvSpPr>
          <p:cNvPr id="3" name="Title 2"/>
          <p:cNvSpPr>
            <a:spLocks noGrp="1"/>
          </p:cNvSpPr>
          <p:nvPr>
            <p:ph type="title"/>
          </p:nvPr>
        </p:nvSpPr>
        <p:spPr/>
        <p:txBody>
          <a:bodyPr>
            <a:normAutofit fontScale="90000"/>
          </a:bodyPr>
          <a:lstStyle/>
          <a:p>
            <a:r>
              <a:rPr lang="en-US" sz="4800" dirty="0">
                <a:latin typeface="Times New Roman" pitchFamily="18" charset="0"/>
                <a:cs typeface="Times New Roman" pitchFamily="18" charset="0"/>
              </a:rPr>
              <a:t>Meeting point    </a:t>
            </a:r>
            <a:r>
              <a:rPr lang="th-TH" sz="4800" dirty="0" err="1">
                <a:latin typeface="Times New Roman" pitchFamily="18" charset="0"/>
              </a:rPr>
              <a:t>มี๊ทติ้ง</a:t>
            </a:r>
            <a:r>
              <a:rPr lang="th-TH" sz="4800" dirty="0">
                <a:latin typeface="Times New Roman" pitchFamily="18" charset="0"/>
              </a:rPr>
              <a:t> </a:t>
            </a:r>
            <a:r>
              <a:rPr lang="th-TH" sz="4800" dirty="0" err="1">
                <a:latin typeface="Times New Roman" pitchFamily="18" charset="0"/>
              </a:rPr>
              <a:t>พ๊อยท์</a:t>
            </a:r>
            <a:r>
              <a:rPr lang="th-TH" sz="4800" dirty="0">
                <a:latin typeface="Times New Roman" pitchFamily="18" charset="0"/>
              </a:rPr>
              <a:t/>
            </a:r>
            <a:br>
              <a:rPr lang="th-TH" sz="4800" dirty="0">
                <a:latin typeface="Times New Roman" pitchFamily="18" charset="0"/>
              </a:rPr>
            </a:br>
            <a:r>
              <a:rPr lang="en-US" sz="4800" dirty="0">
                <a:latin typeface="Times New Roman" pitchFamily="18" charset="0"/>
              </a:rPr>
              <a:t>Depart from       </a:t>
            </a:r>
            <a:r>
              <a:rPr lang="th-TH" sz="4800" dirty="0">
                <a:latin typeface="Times New Roman" pitchFamily="18" charset="0"/>
              </a:rPr>
              <a:t>ดี</a:t>
            </a:r>
            <a:r>
              <a:rPr lang="th-TH" sz="4800" dirty="0" err="1">
                <a:latin typeface="Times New Roman" pitchFamily="18" charset="0"/>
              </a:rPr>
              <a:t>พาร์ท</a:t>
            </a:r>
            <a:r>
              <a:rPr lang="th-TH" sz="4800" dirty="0">
                <a:latin typeface="Times New Roman" pitchFamily="18" charset="0"/>
              </a:rPr>
              <a:t> </a:t>
            </a:r>
            <a:r>
              <a:rPr lang="th-TH" sz="4800" dirty="0" err="1">
                <a:latin typeface="Times New Roman" pitchFamily="18" charset="0"/>
              </a:rPr>
              <a:t>ฟรอม</a:t>
            </a:r>
            <a:endParaRPr lang="en-US" sz="4800" dirty="0">
              <a:latin typeface="Times New Roman" pitchFamily="18" charset="0"/>
              <a:cs typeface="Times New Roman" pitchFamily="18" charset="0"/>
            </a:endParaRPr>
          </a:p>
        </p:txBody>
      </p:sp>
      <p:pic>
        <p:nvPicPr>
          <p:cNvPr id="19458" name="Picture 2" descr="C:\Users\Windows 8.1PRO\Desktop\century 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71800"/>
            <a:ext cx="4648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Windows 8.1PRO\Desktop\สถานีรถไฟฟ้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4495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564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2"/>
            <a:ext cx="8229600" cy="4525963"/>
          </a:xfrm>
        </p:spPr>
        <p:txBody>
          <a:bodyPr>
            <a:normAutofit/>
          </a:bodyPr>
          <a:lstStyle/>
          <a:p>
            <a:pPr marL="109728" indent="0">
              <a:buNone/>
            </a:pPr>
            <a:r>
              <a:rPr lang="en-US" sz="4400" dirty="0">
                <a:latin typeface="Times New Roman" pitchFamily="18" charset="0"/>
                <a:cs typeface="Times New Roman" pitchFamily="18" charset="0"/>
              </a:rPr>
              <a:t>Bangkok                   </a:t>
            </a:r>
            <a:r>
              <a:rPr lang="th-TH" sz="4400" dirty="0" err="1">
                <a:latin typeface="Times New Roman" pitchFamily="18" charset="0"/>
              </a:rPr>
              <a:t>แบ๊งคอค</a:t>
            </a:r>
            <a:endParaRPr lang="th-TH" sz="4400" dirty="0">
              <a:latin typeface="Times New Roman" pitchFamily="18" charset="0"/>
            </a:endParaRPr>
          </a:p>
          <a:p>
            <a:pPr marL="109728" indent="0">
              <a:buNone/>
            </a:pPr>
            <a:r>
              <a:rPr lang="en-US" sz="4400" dirty="0" err="1">
                <a:latin typeface="Times New Roman" pitchFamily="18" charset="0"/>
                <a:cs typeface="Times New Roman" pitchFamily="18" charset="0"/>
              </a:rPr>
              <a:t>Ayudhaya</a:t>
            </a:r>
            <a:r>
              <a:rPr lang="en-US" sz="4400" dirty="0">
                <a:latin typeface="Times New Roman" pitchFamily="18" charset="0"/>
                <a:cs typeface="Times New Roman" pitchFamily="18" charset="0"/>
              </a:rPr>
              <a:t>			  </a:t>
            </a:r>
            <a:r>
              <a:rPr lang="th-TH" sz="4400" dirty="0">
                <a:latin typeface="Times New Roman" pitchFamily="18" charset="0"/>
                <a:cs typeface="Times New Roman" pitchFamily="18" charset="0"/>
              </a:rPr>
              <a:t>อยุธยา</a:t>
            </a:r>
            <a:endParaRPr lang="en-US" sz="4400" dirty="0">
              <a:latin typeface="Times New Roman" pitchFamily="18" charset="0"/>
              <a:cs typeface="Times New Roman" pitchFamily="18" charset="0"/>
            </a:endParaRPr>
          </a:p>
          <a:p>
            <a:pPr marL="109728" indent="0">
              <a:buNone/>
            </a:pPr>
            <a:endParaRPr lang="en-US" sz="44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Combine		</a:t>
            </a:r>
            <a:r>
              <a:rPr lang="th-TH" sz="4800" dirty="0">
                <a:latin typeface="Times New Roman" pitchFamily="18" charset="0"/>
              </a:rPr>
              <a:t>คอม</a:t>
            </a:r>
            <a:r>
              <a:rPr lang="th-TH" sz="4800" dirty="0" err="1">
                <a:latin typeface="Times New Roman" pitchFamily="18" charset="0"/>
              </a:rPr>
              <a:t>ไบน์</a:t>
            </a:r>
            <a:endParaRPr lang="en-US" sz="4800" dirty="0">
              <a:latin typeface="Times New Roman" pitchFamily="18" charset="0"/>
              <a:cs typeface="Times New Roman" pitchFamily="18" charset="0"/>
            </a:endParaRPr>
          </a:p>
        </p:txBody>
      </p:sp>
      <p:pic>
        <p:nvPicPr>
          <p:cNvPr id="15362" name="Picture 2" descr="C:\Users\Windows 8.1PRO\Desktop\Wat Ar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8" y="3429000"/>
            <a:ext cx="443687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Windows 8.1PRO\Desktop\ayutthaya-tours.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429000"/>
            <a:ext cx="4724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2716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Windows 8.1PRO\Desktop\ancient-ci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5376862"/>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15501669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latin typeface="Times New Roman" pitchFamily="18" charset="0"/>
                <a:cs typeface="Times New Roman" pitchFamily="18" charset="0"/>
              </a:rPr>
              <a:t>Ancient        </a:t>
            </a:r>
            <a:r>
              <a:rPr lang="th-TH" sz="6000" dirty="0" err="1">
                <a:latin typeface="Times New Roman" pitchFamily="18" charset="0"/>
              </a:rPr>
              <a:t>แอง</a:t>
            </a:r>
            <a:r>
              <a:rPr lang="th-TH" sz="6000" dirty="0">
                <a:latin typeface="Times New Roman" pitchFamily="18" charset="0"/>
              </a:rPr>
              <a:t>เชี่ยน</a:t>
            </a:r>
            <a:endParaRPr lang="en-US" sz="6000" dirty="0">
              <a:latin typeface="Times New Roman" pitchFamily="18" charset="0"/>
              <a:cs typeface="Times New Roman" pitchFamily="18" charset="0"/>
            </a:endParaRPr>
          </a:p>
        </p:txBody>
      </p:sp>
      <p:pic>
        <p:nvPicPr>
          <p:cNvPr id="9218" name="Picture 2" descr="C:\Users\Windows 8.1PRO\Desktop\ancient-ci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537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936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Windows 8.1PRO\Desktop\BK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44958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Windows 8.1PRO\Desktop\lond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167" y="1630326"/>
            <a:ext cx="4724400" cy="24082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Windows 8.1PRO\Desktop\ปารีส.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0359" y="4038600"/>
            <a:ext cx="4696047"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33704544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latin typeface="Times New Roman" pitchFamily="18" charset="0"/>
                <a:cs typeface="Times New Roman" pitchFamily="18" charset="0"/>
              </a:rPr>
              <a:t>Capital		     </a:t>
            </a:r>
            <a:r>
              <a:rPr lang="th-TH" sz="6000" dirty="0" err="1">
                <a:latin typeface="Times New Roman" pitchFamily="18" charset="0"/>
              </a:rPr>
              <a:t>แค๊ปพิทัล</a:t>
            </a:r>
            <a:endParaRPr lang="en-US" sz="6000" dirty="0">
              <a:latin typeface="Times New Roman" pitchFamily="18" charset="0"/>
              <a:cs typeface="Times New Roman" pitchFamily="18" charset="0"/>
            </a:endParaRPr>
          </a:p>
        </p:txBody>
      </p:sp>
      <p:pic>
        <p:nvPicPr>
          <p:cNvPr id="10242" name="Picture 2" descr="C:\Users\Windows 8.1PRO\Desktop\BK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44958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Windows 8.1PRO\Desktop\lond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167" y="1630326"/>
            <a:ext cx="4724400" cy="24082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Windows 8.1PRO\Desktop\ปารีส.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0359" y="4038600"/>
            <a:ext cx="469604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9076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Windows 8.1PRO\Desktop\Sukhothai_Thaila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24000"/>
            <a:ext cx="4572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Windows 8.1PRO\Desktop\historic-temple-ayudhaya-25081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4572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33435228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Old Capital   </a:t>
            </a:r>
            <a:r>
              <a:rPr lang="th-TH" sz="4800" dirty="0" err="1">
                <a:latin typeface="Times New Roman" pitchFamily="18" charset="0"/>
              </a:rPr>
              <a:t>โอล</a:t>
            </a:r>
            <a:r>
              <a:rPr lang="th-TH" sz="4800" dirty="0">
                <a:latin typeface="Times New Roman" pitchFamily="18" charset="0"/>
              </a:rPr>
              <a:t>  </a:t>
            </a:r>
            <a:r>
              <a:rPr lang="th-TH" sz="4800" dirty="0" err="1">
                <a:latin typeface="Times New Roman" pitchFamily="18" charset="0"/>
              </a:rPr>
              <a:t>แค๊ปพิทัล</a:t>
            </a:r>
            <a:endParaRPr lang="en-US" sz="4800" dirty="0">
              <a:latin typeface="Times New Roman" pitchFamily="18" charset="0"/>
              <a:cs typeface="Times New Roman" pitchFamily="18" charset="0"/>
            </a:endParaRPr>
          </a:p>
        </p:txBody>
      </p:sp>
      <p:pic>
        <p:nvPicPr>
          <p:cNvPr id="11266" name="Picture 2" descr="C:\Users\Windows 8.1PRO\Desktop\Sukhothai_Thaila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24000"/>
            <a:ext cx="4572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Windows 8.1PRO\Desktop\historic-temple-ayudhaya-25081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457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2108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Windows 8.1PRO\Desktop\River boat cruis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13299916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River boat trip     </a:t>
            </a:r>
            <a:r>
              <a:rPr lang="th-TH" sz="4800" dirty="0">
                <a:latin typeface="Times New Roman" pitchFamily="18" charset="0"/>
              </a:rPr>
              <a:t>ริ</a:t>
            </a:r>
            <a:r>
              <a:rPr lang="th-TH" sz="4800" dirty="0" err="1">
                <a:latin typeface="Times New Roman" pitchFamily="18" charset="0"/>
              </a:rPr>
              <a:t>เวอร์โบ๊ท</a:t>
            </a:r>
            <a:r>
              <a:rPr lang="th-TH" sz="4800" dirty="0">
                <a:latin typeface="Times New Roman" pitchFamily="18" charset="0"/>
              </a:rPr>
              <a:t> </a:t>
            </a:r>
            <a:r>
              <a:rPr lang="th-TH" sz="4800" dirty="0" err="1">
                <a:latin typeface="Times New Roman" pitchFamily="18" charset="0"/>
              </a:rPr>
              <a:t>ทริ๊ป</a:t>
            </a:r>
            <a:endParaRPr lang="en-US" sz="4800" dirty="0">
              <a:latin typeface="Times New Roman" pitchFamily="18" charset="0"/>
              <a:cs typeface="Times New Roman" pitchFamily="18" charset="0"/>
            </a:endParaRPr>
          </a:p>
        </p:txBody>
      </p:sp>
      <p:pic>
        <p:nvPicPr>
          <p:cNvPr id="12290" name="Picture 2" descr="C:\Users\Windows 8.1PRO\Desktop\River boat cruis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1394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Windows 8.1PRO\Desktop\group tou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2"/>
            <a:ext cx="9144000" cy="5344633"/>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1791034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10:00am-11:30am visit The Grand Palace and The Emerald </a:t>
            </a:r>
            <a:r>
              <a:rPr lang="en-US" dirty="0" err="1"/>
              <a:t>Buhdda</a:t>
            </a:r>
            <a:r>
              <a:rPr lang="en-US" dirty="0"/>
              <a:t> (</a:t>
            </a:r>
            <a:r>
              <a:rPr lang="en-US" dirty="0" err="1"/>
              <a:t>Wat</a:t>
            </a:r>
            <a:r>
              <a:rPr lang="en-US" dirty="0"/>
              <a:t> </a:t>
            </a:r>
            <a:r>
              <a:rPr lang="en-US" dirty="0" err="1"/>
              <a:t>Phra</a:t>
            </a:r>
            <a:r>
              <a:rPr lang="en-US" dirty="0"/>
              <a:t> </a:t>
            </a:r>
            <a:r>
              <a:rPr lang="en-US" dirty="0" err="1"/>
              <a:t>Khaew</a:t>
            </a:r>
            <a:r>
              <a:rPr lang="en-US" dirty="0" smtClean="0"/>
              <a:t>)</a:t>
            </a:r>
            <a:endParaRPr lang="th-TH" dirty="0" smtClean="0"/>
          </a:p>
          <a:p>
            <a:endParaRPr lang="th-TH" dirty="0"/>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Visit The Grand Palace</a:t>
            </a:r>
            <a:br>
              <a:rPr lang="en-US" dirty="0" smtClean="0"/>
            </a:br>
            <a:r>
              <a:rPr lang="th-TH" dirty="0" smtClean="0">
                <a:latin typeface="Times New Roman" pitchFamily="18" charset="0"/>
              </a:rPr>
              <a:t>วิ</a:t>
            </a:r>
            <a:r>
              <a:rPr lang="th-TH" dirty="0" err="1" smtClean="0">
                <a:latin typeface="Times New Roman" pitchFamily="18" charset="0"/>
              </a:rPr>
              <a:t>ซิท</a:t>
            </a:r>
            <a:r>
              <a:rPr lang="th-TH" dirty="0" smtClean="0">
                <a:latin typeface="Times New Roman" pitchFamily="18" charset="0"/>
              </a:rPr>
              <a:t> </a:t>
            </a:r>
            <a:r>
              <a:rPr lang="th-TH" dirty="0" err="1" smtClean="0">
                <a:latin typeface="Times New Roman" pitchFamily="18" charset="0"/>
              </a:rPr>
              <a:t>เดอะ</a:t>
            </a:r>
            <a:r>
              <a:rPr lang="th-TH" dirty="0" smtClean="0">
                <a:latin typeface="Times New Roman" pitchFamily="18" charset="0"/>
              </a:rPr>
              <a:t> แก</a:t>
            </a:r>
            <a:r>
              <a:rPr lang="th-TH" dirty="0" err="1" smtClean="0">
                <a:latin typeface="Times New Roman" pitchFamily="18" charset="0"/>
              </a:rPr>
              <a:t>รนด์</a:t>
            </a:r>
            <a:r>
              <a:rPr lang="th-TH" dirty="0" smtClean="0">
                <a:latin typeface="Times New Roman" pitchFamily="18" charset="0"/>
              </a:rPr>
              <a:t> </a:t>
            </a:r>
            <a:r>
              <a:rPr lang="th-TH" dirty="0" err="1" smtClean="0">
                <a:latin typeface="Times New Roman" pitchFamily="18" charset="0"/>
              </a:rPr>
              <a:t>พาเลส</a:t>
            </a:r>
            <a:endParaRPr lang="en-US" dirty="0">
              <a:latin typeface="Times New Roman" pitchFamily="18" charset="0"/>
              <a:cs typeface="Times New Roman" pitchFamily="18" charset="0"/>
            </a:endParaRPr>
          </a:p>
        </p:txBody>
      </p:sp>
      <p:pic>
        <p:nvPicPr>
          <p:cNvPr id="21506" name="Picture 2" descr="C:\Users\Windows 8.1PRO\Desktop\วัดพระแก้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47244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Windows 8.1PRO\Desktop\Emaeral Bud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44196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2967335"/>
            <a:ext cx="4572000" cy="923330"/>
          </a:xfrm>
          <a:prstGeom prst="rect">
            <a:avLst/>
          </a:prstGeom>
        </p:spPr>
        <p:txBody>
          <a:bodyPr>
            <a:spAutoFit/>
          </a:bodyPr>
          <a:lstStyle/>
          <a:p>
            <a:r>
              <a:rPr lang="en-US" dirty="0"/>
              <a:t>12:00pm-1:30pm Chao Phraya River crossing on a ferry, lunch stop at Wang Lang Market</a:t>
            </a:r>
          </a:p>
        </p:txBody>
      </p:sp>
    </p:spTree>
    <p:extLst>
      <p:ext uri="{BB962C8B-B14F-4D97-AF65-F5344CB8AC3E}">
        <p14:creationId xmlns:p14="http://schemas.microsoft.com/office/powerpoint/2010/main" val="37107796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Informative guide  </a:t>
            </a:r>
            <a:r>
              <a:rPr lang="th-TH" dirty="0" smtClean="0"/>
              <a:t>อิน</a:t>
            </a:r>
            <a:r>
              <a:rPr lang="th-TH" dirty="0" err="1" smtClean="0"/>
              <a:t>ฟอร์</a:t>
            </a:r>
            <a:r>
              <a:rPr lang="th-TH" dirty="0" smtClean="0"/>
              <a:t>เม</a:t>
            </a:r>
            <a:r>
              <a:rPr lang="th-TH" dirty="0" err="1" smtClean="0"/>
              <a:t>ทีฟ</a:t>
            </a:r>
            <a:r>
              <a:rPr lang="th-TH" dirty="0" smtClean="0"/>
              <a:t> </a:t>
            </a:r>
            <a:r>
              <a:rPr lang="th-TH" dirty="0" err="1" smtClean="0"/>
              <a:t>ไก๊ด์</a:t>
            </a:r>
            <a:endParaRPr lang="en-US" dirty="0"/>
          </a:p>
        </p:txBody>
      </p:sp>
      <p:pic>
        <p:nvPicPr>
          <p:cNvPr id="13314" name="Picture 2" descr="C:\Users\Windows 8.1PRO\Desktop\group tou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2"/>
            <a:ext cx="9144000" cy="534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095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Windows 8.1PRO\Desktop\rsz_loy-krathon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5376862"/>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13886327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latin typeface="Times New Roman" pitchFamily="18" charset="0"/>
                <a:cs typeface="Times New Roman" pitchFamily="18" charset="0"/>
              </a:rPr>
              <a:t>Highlight      	</a:t>
            </a:r>
            <a:r>
              <a:rPr lang="th-TH" sz="6000" dirty="0" err="1">
                <a:latin typeface="Times New Roman" pitchFamily="18" charset="0"/>
              </a:rPr>
              <a:t>ไฮไล๊ท์</a:t>
            </a:r>
            <a:endParaRPr lang="en-US" sz="6000" dirty="0">
              <a:latin typeface="Times New Roman" pitchFamily="18" charset="0"/>
              <a:cs typeface="Times New Roman" pitchFamily="18" charset="0"/>
            </a:endParaRPr>
          </a:p>
        </p:txBody>
      </p:sp>
      <p:pic>
        <p:nvPicPr>
          <p:cNvPr id="16386" name="Picture 2" descr="C:\Users\Windows 8.1PRO\Desktop\rsz_loy-krathon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537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345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indows 8.1PRO\Desktop\พระนารายณ์รับสาร.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5376862"/>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26617692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latin typeface="Times New Roman" pitchFamily="18" charset="0"/>
                <a:cs typeface="Times New Roman" pitchFamily="18" charset="0"/>
              </a:rPr>
              <a:t>Fascinating History  </a:t>
            </a:r>
            <a:r>
              <a:rPr lang="th-TH" sz="4400" dirty="0" err="1">
                <a:latin typeface="Times New Roman" pitchFamily="18" charset="0"/>
              </a:rPr>
              <a:t>ฟั๊สซิเนททิ่ง</a:t>
            </a:r>
            <a:r>
              <a:rPr lang="th-TH" sz="4400" dirty="0">
                <a:latin typeface="Times New Roman" pitchFamily="18" charset="0"/>
              </a:rPr>
              <a:t> </a:t>
            </a:r>
            <a:r>
              <a:rPr lang="th-TH" sz="4400" dirty="0" err="1">
                <a:latin typeface="Times New Roman" pitchFamily="18" charset="0"/>
              </a:rPr>
              <a:t>ฮิสตอ</a:t>
            </a:r>
            <a:r>
              <a:rPr lang="th-TH" sz="4400" dirty="0">
                <a:latin typeface="Times New Roman" pitchFamily="18" charset="0"/>
              </a:rPr>
              <a:t>รี่</a:t>
            </a:r>
            <a:endParaRPr lang="en-US" sz="4400" dirty="0">
              <a:latin typeface="Times New Roman" pitchFamily="18" charset="0"/>
              <a:cs typeface="Times New Roman" pitchFamily="18" charset="0"/>
            </a:endParaRPr>
          </a:p>
        </p:txBody>
      </p:sp>
      <p:pic>
        <p:nvPicPr>
          <p:cNvPr id="8194" name="Picture 2" descr="C:\Users\Windows 8.1PRO\Desktop\พระนารายณ์รับสาร.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1138"/>
            <a:ext cx="9144000" cy="537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9666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Windows 8.1PRO\Desktop\Explo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5402"/>
            <a:ext cx="9144000" cy="5562599"/>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13008641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Explore          </a:t>
            </a:r>
            <a:r>
              <a:rPr lang="th-TH" dirty="0" err="1" smtClean="0"/>
              <a:t>เอ็กซปลอ</a:t>
            </a:r>
            <a:endParaRPr lang="en-US" dirty="0"/>
          </a:p>
        </p:txBody>
      </p:sp>
      <p:pic>
        <p:nvPicPr>
          <p:cNvPr id="7170" name="Picture 2" descr="C:\Users\Windows 8.1PRO\Desktop\Explo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5402"/>
            <a:ext cx="9144000" cy="556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5349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indows 8.1PRO\Desktop\1894-wat-phra-kaew-ayutthaya-pre-restor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 y="1481138"/>
            <a:ext cx="9143999" cy="5376862"/>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16076140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Stone ruins    </a:t>
            </a:r>
            <a:r>
              <a:rPr lang="th-TH" dirty="0" err="1" smtClean="0"/>
              <a:t>สโตน</a:t>
            </a:r>
            <a:r>
              <a:rPr lang="th-TH" dirty="0" smtClean="0"/>
              <a:t> </a:t>
            </a:r>
            <a:r>
              <a:rPr lang="th-TH" dirty="0" err="1" smtClean="0"/>
              <a:t>รูน</a:t>
            </a:r>
            <a:r>
              <a:rPr lang="th-TH" dirty="0" smtClean="0"/>
              <a:t>(ส)</a:t>
            </a:r>
            <a:endParaRPr lang="en-US" dirty="0"/>
          </a:p>
        </p:txBody>
      </p:sp>
      <p:pic>
        <p:nvPicPr>
          <p:cNvPr id="6146" name="Picture 2" descr="C:\Users\Windows 8.1PRO\Desktop\1894-wat-phra-kaew-ayutthaya-pre-restor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 y="1481138"/>
            <a:ext cx="9143999" cy="537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697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indows 8.1PRO\Desktop\วัดมงคลบพิตร.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2"/>
            <a:ext cx="4267200" cy="52577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indows 8.1PRO\Desktop\พระใหญ่มงคลบพิตร.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4876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3296473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12:00pm </a:t>
            </a:r>
            <a:r>
              <a:rPr lang="th-TH" dirty="0" smtClean="0"/>
              <a:t>   </a:t>
            </a:r>
            <a:r>
              <a:rPr lang="en-US" dirty="0" smtClean="0"/>
              <a:t>Chao </a:t>
            </a:r>
            <a:r>
              <a:rPr lang="en-US" dirty="0"/>
              <a:t>Phraya River crossing on a ferry, lunch stop at Wang Lang </a:t>
            </a:r>
            <a:r>
              <a:rPr lang="en-US" dirty="0" smtClean="0"/>
              <a:t>Market</a:t>
            </a:r>
            <a:endParaRPr lang="th-TH" dirty="0" smtClean="0"/>
          </a:p>
          <a:p>
            <a:pPr marL="109728" indent="0">
              <a:buNone/>
            </a:pPr>
            <a:endParaRPr lang="en-US" dirty="0"/>
          </a:p>
        </p:txBody>
      </p:sp>
      <p:sp>
        <p:nvSpPr>
          <p:cNvPr id="3" name="Title 2"/>
          <p:cNvSpPr>
            <a:spLocks noGrp="1"/>
          </p:cNvSpPr>
          <p:nvPr>
            <p:ph type="title"/>
          </p:nvPr>
        </p:nvSpPr>
        <p:spPr/>
        <p:txBody>
          <a:bodyPr>
            <a:normAutofit/>
          </a:bodyPr>
          <a:lstStyle/>
          <a:p>
            <a:r>
              <a:rPr lang="en-US" sz="4800" dirty="0">
                <a:latin typeface="Times New Roman" pitchFamily="18" charset="0"/>
                <a:cs typeface="Times New Roman" pitchFamily="18" charset="0"/>
              </a:rPr>
              <a:t>Lunch stop      </a:t>
            </a:r>
            <a:r>
              <a:rPr lang="th-TH" sz="4800" dirty="0" err="1">
                <a:latin typeface="Times New Roman" pitchFamily="18" charset="0"/>
              </a:rPr>
              <a:t>ลั๊นช</a:t>
            </a:r>
            <a:r>
              <a:rPr lang="th-TH" sz="4800" dirty="0">
                <a:latin typeface="Times New Roman" pitchFamily="18" charset="0"/>
              </a:rPr>
              <a:t>  </a:t>
            </a:r>
            <a:r>
              <a:rPr lang="th-TH" sz="4800" dirty="0" err="1">
                <a:latin typeface="Times New Roman" pitchFamily="18" charset="0"/>
              </a:rPr>
              <a:t>สต๊</a:t>
            </a:r>
            <a:r>
              <a:rPr lang="th-TH" sz="4800" dirty="0">
                <a:latin typeface="Times New Roman" pitchFamily="18" charset="0"/>
              </a:rPr>
              <a:t>อป</a:t>
            </a:r>
            <a:endParaRPr lang="en-US" sz="4800" dirty="0">
              <a:latin typeface="Times New Roman" pitchFamily="18" charset="0"/>
              <a:cs typeface="Times New Roman" pitchFamily="18" charset="0"/>
            </a:endParaRPr>
          </a:p>
        </p:txBody>
      </p:sp>
      <p:pic>
        <p:nvPicPr>
          <p:cNvPr id="22530" name="Picture 2" descr="C:\Users\Windows 8.1PRO\Desktop\วังหลั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 y="2743202"/>
            <a:ext cx="4169734" cy="4061637"/>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Windows 8.1PRO\Desktop\ตลาดวังหลั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2743200"/>
            <a:ext cx="495300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513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latin typeface="Times New Roman" pitchFamily="18" charset="0"/>
                <a:cs typeface="Times New Roman" pitchFamily="18" charset="0"/>
              </a:rPr>
              <a:t>Temple        </a:t>
            </a:r>
            <a:r>
              <a:rPr lang="th-TH" sz="6000" dirty="0" err="1">
                <a:latin typeface="Times New Roman" pitchFamily="18" charset="0"/>
              </a:rPr>
              <a:t>เท็มเพิล</a:t>
            </a:r>
            <a:endParaRPr lang="en-US" sz="6000" dirty="0">
              <a:latin typeface="Times New Roman" pitchFamily="18" charset="0"/>
              <a:cs typeface="Times New Roman" pitchFamily="18" charset="0"/>
            </a:endParaRPr>
          </a:p>
        </p:txBody>
      </p:sp>
      <p:pic>
        <p:nvPicPr>
          <p:cNvPr id="5122" name="Picture 2" descr="C:\Users\Windows 8.1PRO\Desktop\วัดมงคลบพิตร.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2"/>
            <a:ext cx="4267200" cy="52577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indows 8.1PRO\Desktop\พระใหญ่มงคลบพิตร.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4876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845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indows 8.1PRO\Desktop\Buddha statu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481138"/>
            <a:ext cx="4572000" cy="537686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Windows 8.1PRO\Desktop\budd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495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32596625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a:latin typeface="Times New Roman" pitchFamily="18" charset="0"/>
                <a:cs typeface="Times New Roman" pitchFamily="18" charset="0"/>
              </a:rPr>
              <a:t>Buddha Statue    </a:t>
            </a:r>
            <a:r>
              <a:rPr lang="th-TH" sz="5400" dirty="0">
                <a:latin typeface="Times New Roman" pitchFamily="18" charset="0"/>
              </a:rPr>
              <a:t>บุดา </a:t>
            </a:r>
            <a:r>
              <a:rPr lang="th-TH" sz="5400" dirty="0" err="1">
                <a:latin typeface="Times New Roman" pitchFamily="18" charset="0"/>
              </a:rPr>
              <a:t>สแต๊ะ</a:t>
            </a:r>
            <a:r>
              <a:rPr lang="th-TH" sz="5400" dirty="0">
                <a:latin typeface="Times New Roman" pitchFamily="18" charset="0"/>
              </a:rPr>
              <a:t>ทู</a:t>
            </a:r>
            <a:endParaRPr lang="en-US" sz="5400" dirty="0">
              <a:latin typeface="Times New Roman" pitchFamily="18" charset="0"/>
              <a:cs typeface="Times New Roman" pitchFamily="18" charset="0"/>
            </a:endParaRPr>
          </a:p>
        </p:txBody>
      </p:sp>
      <p:pic>
        <p:nvPicPr>
          <p:cNvPr id="4098" name="Picture 2" descr="C:\Users\Windows 8.1PRO\Desktop\Buddha statu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481138"/>
            <a:ext cx="4572000" cy="537686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Windows 8.1PRO\Desktop\budd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495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4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indows 8.1PRO\Desktop\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0"/>
            <a:ext cx="9143999"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ชื่อเรื่อง 3"/>
          <p:cNvSpPr>
            <a:spLocks noGrp="1"/>
          </p:cNvSpPr>
          <p:nvPr>
            <p:ph type="title"/>
          </p:nvPr>
        </p:nvSpPr>
        <p:spPr/>
        <p:txBody>
          <a:bodyPr/>
          <a:lstStyle/>
          <a:p>
            <a:endParaRPr lang="en-US"/>
          </a:p>
        </p:txBody>
      </p:sp>
      <p:sp>
        <p:nvSpPr>
          <p:cNvPr id="5" name="ตัวแทนเนื้อหา 4"/>
          <p:cNvSpPr>
            <a:spLocks noGrp="1"/>
          </p:cNvSpPr>
          <p:nvPr>
            <p:ph idx="1"/>
          </p:nvPr>
        </p:nvSpPr>
        <p:spPr/>
        <p:txBody>
          <a:bodyPr/>
          <a:lstStyle/>
          <a:p>
            <a:endParaRPr lang="en-US"/>
          </a:p>
        </p:txBody>
      </p:sp>
    </p:spTree>
    <p:extLst>
      <p:ext uri="{BB962C8B-B14F-4D97-AF65-F5344CB8AC3E}">
        <p14:creationId xmlns:p14="http://schemas.microsoft.com/office/powerpoint/2010/main" val="29846753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endParaRPr lang="en-US" dirty="0" smtClean="0"/>
          </a:p>
          <a:p>
            <a:pPr marL="109728" indent="0">
              <a:buNone/>
            </a:pPr>
            <a:r>
              <a:rPr lang="en-US" dirty="0" smtClean="0"/>
              <a:t>River </a:t>
            </a:r>
            <a:r>
              <a:rPr lang="en-US" dirty="0" err="1"/>
              <a:t>K</a:t>
            </a:r>
            <a:r>
              <a:rPr lang="en-US" dirty="0" err="1" smtClean="0"/>
              <a:t>wai</a:t>
            </a:r>
            <a:r>
              <a:rPr lang="en-US" dirty="0" smtClean="0"/>
              <a:t> Bridge</a:t>
            </a:r>
            <a:endParaRPr lang="en-US" dirty="0"/>
          </a:p>
          <a:p>
            <a:pPr marL="109728" indent="0">
              <a:buNone/>
            </a:pPr>
            <a:r>
              <a:rPr lang="en-US" dirty="0" smtClean="0"/>
              <a:t>Take </a:t>
            </a:r>
            <a:r>
              <a:rPr lang="en-US" dirty="0"/>
              <a:t>a memorable ride on the Thailand–Burma Railway, also known as the Death </a:t>
            </a:r>
            <a:r>
              <a:rPr lang="en-US" dirty="0" smtClean="0"/>
              <a:t>Railway </a:t>
            </a:r>
            <a:r>
              <a:rPr lang="en-US" dirty="0"/>
              <a:t>On this </a:t>
            </a:r>
            <a:r>
              <a:rPr lang="en-US" dirty="0" smtClean="0"/>
              <a:t>trip </a:t>
            </a:r>
            <a:r>
              <a:rPr lang="en-US" dirty="0"/>
              <a:t>from Bangkok, you’ll visit the </a:t>
            </a:r>
            <a:r>
              <a:rPr lang="en-US" dirty="0" err="1"/>
              <a:t>Kanchanaburi</a:t>
            </a:r>
            <a:r>
              <a:rPr lang="en-US" dirty="0"/>
              <a:t> War Cemetery and the d</a:t>
            </a:r>
            <a:r>
              <a:rPr lang="en-US" dirty="0" smtClean="0"/>
              <a:t>eath </a:t>
            </a:r>
            <a:r>
              <a:rPr lang="en-US" dirty="0"/>
              <a:t>War Museum, </a:t>
            </a:r>
            <a:r>
              <a:rPr lang="en-US" dirty="0" smtClean="0"/>
              <a:t>Then </a:t>
            </a:r>
            <a:r>
              <a:rPr lang="en-US" dirty="0"/>
              <a:t>ride a long-tailed speedboat down the River </a:t>
            </a:r>
            <a:r>
              <a:rPr lang="en-US" dirty="0" err="1"/>
              <a:t>Kwai</a:t>
            </a:r>
            <a:r>
              <a:rPr lang="en-US" dirty="0"/>
              <a:t> where you’ll have a view of the famous bridge. Lunch and hotel transport by coach are included. </a:t>
            </a:r>
            <a:r>
              <a:rPr lang="en-US" dirty="0" smtClean="0"/>
              <a:t>Stay over night at a resort. Relaxing day before return to Bangkok.</a:t>
            </a:r>
            <a:r>
              <a:rPr lang="en-US" dirty="0"/>
              <a:t/>
            </a:r>
            <a:br>
              <a:rPr lang="en-US" dirty="0"/>
            </a:br>
            <a:endParaRPr lang="en-US" dirty="0"/>
          </a:p>
        </p:txBody>
      </p:sp>
      <p:sp>
        <p:nvSpPr>
          <p:cNvPr id="3" name="Title 2"/>
          <p:cNvSpPr>
            <a:spLocks noGrp="1"/>
          </p:cNvSpPr>
          <p:nvPr>
            <p:ph type="title"/>
          </p:nvPr>
        </p:nvSpPr>
        <p:spPr/>
        <p:txBody>
          <a:bodyPr>
            <a:noAutofit/>
          </a:bodyPr>
          <a:lstStyle/>
          <a:p>
            <a:r>
              <a:rPr lang="en-US" sz="4400" dirty="0">
                <a:latin typeface="Times New Roman" pitchFamily="18" charset="0"/>
                <a:cs typeface="Times New Roman" pitchFamily="18" charset="0"/>
              </a:rPr>
              <a:t>Two days one night tour</a:t>
            </a:r>
            <a:br>
              <a:rPr lang="en-US" sz="4400" dirty="0">
                <a:latin typeface="Times New Roman" pitchFamily="18" charset="0"/>
                <a:cs typeface="Times New Roman" pitchFamily="18" charset="0"/>
              </a:rPr>
            </a:br>
            <a:r>
              <a:rPr lang="th-TH" sz="4400" dirty="0">
                <a:latin typeface="Times New Roman" pitchFamily="18" charset="0"/>
              </a:rPr>
              <a:t>ทู  </a:t>
            </a:r>
            <a:r>
              <a:rPr lang="th-TH" sz="4400" dirty="0" err="1">
                <a:latin typeface="Times New Roman" pitchFamily="18" charset="0"/>
              </a:rPr>
              <a:t>เดย์</a:t>
            </a:r>
            <a:r>
              <a:rPr lang="th-TH" sz="4400" dirty="0">
                <a:latin typeface="Times New Roman" pitchFamily="18" charset="0"/>
              </a:rPr>
              <a:t> วัน </a:t>
            </a:r>
            <a:r>
              <a:rPr lang="th-TH" sz="4400" dirty="0" err="1">
                <a:latin typeface="Times New Roman" pitchFamily="18" charset="0"/>
              </a:rPr>
              <a:t>ไน๊ท</a:t>
            </a:r>
            <a:r>
              <a:rPr lang="th-TH" sz="4400" dirty="0">
                <a:latin typeface="Times New Roman" pitchFamily="18" charset="0"/>
              </a:rPr>
              <a:t> ทัวร์</a:t>
            </a:r>
            <a:endParaRPr lang="en-US" sz="4400" dirty="0">
              <a:latin typeface="Times New Roman" pitchFamily="18" charset="0"/>
              <a:cs typeface="Times New Roman" pitchFamily="18" charset="0"/>
            </a:endParaRPr>
          </a:p>
        </p:txBody>
      </p:sp>
      <p:pic>
        <p:nvPicPr>
          <p:cNvPr id="2050" name="Picture 2" descr="C:\Users\Windows 8.1PRO\Desktop\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0"/>
            <a:ext cx="91439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498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t>TOUR ITINERARY</a:t>
            </a:r>
            <a:endParaRPr lang="en-US" dirty="0"/>
          </a:p>
          <a:p>
            <a:r>
              <a:rPr lang="en-US" b="1" dirty="0"/>
              <a:t>Day 1: Bangkok to River </a:t>
            </a:r>
            <a:r>
              <a:rPr lang="en-US" b="1" dirty="0" err="1"/>
              <a:t>kwai</a:t>
            </a:r>
            <a:r>
              <a:rPr lang="en-US" b="1" dirty="0"/>
              <a:t> ( L, D)</a:t>
            </a:r>
            <a:endParaRPr lang="en-US" dirty="0"/>
          </a:p>
          <a:p>
            <a:r>
              <a:rPr lang="en-US" dirty="0"/>
              <a:t>06.00-06.30 - Pick up from hotel in Bangkok. Depart to </a:t>
            </a:r>
            <a:r>
              <a:rPr lang="en-US" dirty="0" err="1"/>
              <a:t>Kanchnaburi</a:t>
            </a:r>
            <a:r>
              <a:rPr lang="en-US" dirty="0"/>
              <a:t> province</a:t>
            </a:r>
          </a:p>
          <a:p>
            <a:r>
              <a:rPr lang="en-US" dirty="0"/>
              <a:t>09.00 - Arrive </a:t>
            </a:r>
            <a:r>
              <a:rPr lang="en-US" dirty="0" err="1"/>
              <a:t>Kanchanaburi</a:t>
            </a:r>
            <a:r>
              <a:rPr lang="en-US" dirty="0"/>
              <a:t> province. </a:t>
            </a:r>
          </a:p>
          <a:p>
            <a:r>
              <a:rPr lang="en-US" dirty="0"/>
              <a:t>- Visit </a:t>
            </a:r>
            <a:r>
              <a:rPr lang="en-US" b="1" dirty="0"/>
              <a:t>Thailand–Burma Railway Centre</a:t>
            </a:r>
            <a:r>
              <a:rPr lang="en-US" dirty="0"/>
              <a:t> an interactive museum, information and research facility dedicated to presenting the history of the Thailand– Burma Railway. The fully air–conditioned center offers the visitor an educational and moving experience </a:t>
            </a:r>
          </a:p>
          <a:p>
            <a:r>
              <a:rPr lang="en-US" dirty="0"/>
              <a:t>-Visit </a:t>
            </a:r>
            <a:r>
              <a:rPr lang="en-US" b="1" dirty="0"/>
              <a:t>Allied War Cemetery</a:t>
            </a:r>
            <a:r>
              <a:rPr lang="en-US" dirty="0"/>
              <a:t> which is memorial to some 6000 allied prisoners of war (POWs) who perished along the death railway line and were moved post-war to this eternal resting place.</a:t>
            </a:r>
          </a:p>
          <a:p>
            <a:r>
              <a:rPr lang="en-US" dirty="0"/>
              <a:t>-Visit the world famous</a:t>
            </a:r>
            <a:r>
              <a:rPr lang="en-US" b="1" dirty="0"/>
              <a:t> Bridge over the River </a:t>
            </a:r>
            <a:r>
              <a:rPr lang="en-US" b="1" dirty="0" err="1"/>
              <a:t>Kwai</a:t>
            </a:r>
            <a:r>
              <a:rPr lang="en-US" dirty="0"/>
              <a:t>, a part of Death Railway constructed by Allied POWs</a:t>
            </a:r>
          </a:p>
        </p:txBody>
      </p:sp>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12394287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t>TOUR ITINERARY</a:t>
            </a:r>
            <a:endParaRPr lang="en-US" dirty="0"/>
          </a:p>
          <a:p>
            <a:r>
              <a:rPr lang="en-US" b="1" dirty="0"/>
              <a:t>Day 1: Bangkok to River </a:t>
            </a:r>
            <a:r>
              <a:rPr lang="en-US" b="1" dirty="0" err="1"/>
              <a:t>kwai</a:t>
            </a:r>
            <a:r>
              <a:rPr lang="en-US" b="1" dirty="0"/>
              <a:t> ( L, D)</a:t>
            </a:r>
            <a:endParaRPr lang="en-US" dirty="0"/>
          </a:p>
          <a:p>
            <a:r>
              <a:rPr lang="en-US" dirty="0"/>
              <a:t>06.00-06.30 - Pick up from hotel in Bangkok. Depart to </a:t>
            </a:r>
            <a:r>
              <a:rPr lang="en-US" dirty="0" err="1"/>
              <a:t>Kanchnaburi</a:t>
            </a:r>
            <a:r>
              <a:rPr lang="en-US" dirty="0"/>
              <a:t> province</a:t>
            </a:r>
          </a:p>
          <a:p>
            <a:r>
              <a:rPr lang="en-US" dirty="0"/>
              <a:t>09.00 - Arrive </a:t>
            </a:r>
            <a:r>
              <a:rPr lang="en-US" dirty="0" err="1"/>
              <a:t>Kanchanaburi</a:t>
            </a:r>
            <a:r>
              <a:rPr lang="en-US" dirty="0"/>
              <a:t> province. </a:t>
            </a:r>
          </a:p>
          <a:p>
            <a:r>
              <a:rPr lang="en-US" dirty="0"/>
              <a:t>- Visit </a:t>
            </a:r>
            <a:r>
              <a:rPr lang="en-US" b="1" dirty="0"/>
              <a:t>Thailand–Burma Railway Centre</a:t>
            </a:r>
            <a:r>
              <a:rPr lang="en-US" dirty="0"/>
              <a:t> an interactive museum, information and research facility dedicated to presenting the history of the Thailand– Burma Railway. The fully air–conditioned center offers the visitor an educational and moving experience </a:t>
            </a:r>
          </a:p>
          <a:p>
            <a:r>
              <a:rPr lang="en-US" dirty="0"/>
              <a:t>-Visit </a:t>
            </a:r>
            <a:r>
              <a:rPr lang="en-US" b="1" dirty="0"/>
              <a:t>Allied War Cemetery</a:t>
            </a:r>
            <a:r>
              <a:rPr lang="en-US" dirty="0"/>
              <a:t> which is memorial to some 6000 allied prisoners of war (POWs) who perished along the death railway line and were moved post-war to this eternal resting place.</a:t>
            </a:r>
          </a:p>
          <a:p>
            <a:r>
              <a:rPr lang="en-US" dirty="0"/>
              <a:t>-Visit the world famous</a:t>
            </a:r>
            <a:r>
              <a:rPr lang="en-US" b="1" dirty="0"/>
              <a:t> Bridge over the River </a:t>
            </a:r>
            <a:r>
              <a:rPr lang="en-US" b="1" dirty="0" err="1"/>
              <a:t>Kwai</a:t>
            </a:r>
            <a:r>
              <a:rPr lang="en-US" dirty="0"/>
              <a:t>, a part of Death Railway constructed by Allied POWs</a:t>
            </a:r>
          </a:p>
        </p:txBody>
      </p:sp>
      <p:sp>
        <p:nvSpPr>
          <p:cNvPr id="3" name="Title 2"/>
          <p:cNvSpPr>
            <a:spLocks noGrp="1"/>
          </p:cNvSpPr>
          <p:nvPr>
            <p:ph type="title"/>
          </p:nvPr>
        </p:nvSpPr>
        <p:spPr/>
        <p:txBody>
          <a:bodyPr>
            <a:normAutofit fontScale="90000"/>
          </a:bodyPr>
          <a:lstStyle/>
          <a:p>
            <a:r>
              <a:rPr lang="en-US" dirty="0" smtClean="0"/>
              <a:t>Two days one night tour</a:t>
            </a:r>
            <a:br>
              <a:rPr lang="en-US" dirty="0" smtClean="0"/>
            </a:br>
            <a:r>
              <a:rPr lang="th-TH" sz="5300" dirty="0">
                <a:effectLst/>
                <a:latin typeface="Times New Roman" pitchFamily="18" charset="0"/>
              </a:rPr>
              <a:t>ทู </a:t>
            </a:r>
            <a:r>
              <a:rPr lang="th-TH" sz="5300" dirty="0" err="1">
                <a:effectLst/>
                <a:latin typeface="Times New Roman" pitchFamily="18" charset="0"/>
              </a:rPr>
              <a:t>เดย์</a:t>
            </a:r>
            <a:r>
              <a:rPr lang="th-TH" sz="5300" dirty="0">
                <a:effectLst/>
                <a:latin typeface="Times New Roman" pitchFamily="18" charset="0"/>
              </a:rPr>
              <a:t> วัน </a:t>
            </a:r>
            <a:r>
              <a:rPr lang="th-TH" sz="5300" dirty="0" err="1">
                <a:effectLst/>
                <a:latin typeface="Times New Roman" pitchFamily="18" charset="0"/>
              </a:rPr>
              <a:t>ไน๊ท์</a:t>
            </a:r>
            <a:r>
              <a:rPr lang="th-TH" sz="5300" dirty="0">
                <a:effectLst/>
                <a:latin typeface="Times New Roman" pitchFamily="18" charset="0"/>
              </a:rPr>
              <a:t> ทัวร์</a:t>
            </a:r>
            <a:endParaRPr lang="en-US" sz="53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8332694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Windows 8.1PRO\Desktop\emporium-suites-fron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7244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Windows 8.1PRO\Desktop\miniv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4495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36373820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dirty="0">
                <a:latin typeface="Times New Roman" pitchFamily="18" charset="0"/>
                <a:cs typeface="Times New Roman" pitchFamily="18" charset="0"/>
              </a:rPr>
              <a:t>Pick up from hotel</a:t>
            </a:r>
            <a:br>
              <a:rPr lang="en-US" sz="5400" dirty="0">
                <a:latin typeface="Times New Roman" pitchFamily="18" charset="0"/>
                <a:cs typeface="Times New Roman" pitchFamily="18" charset="0"/>
              </a:rPr>
            </a:br>
            <a:r>
              <a:rPr lang="th-TH" sz="5400" dirty="0" err="1">
                <a:latin typeface="Times New Roman" pitchFamily="18" charset="0"/>
              </a:rPr>
              <a:t>พิ๊ค</a:t>
            </a:r>
            <a:r>
              <a:rPr lang="th-TH" sz="5400" dirty="0">
                <a:latin typeface="Times New Roman" pitchFamily="18" charset="0"/>
              </a:rPr>
              <a:t> อัพ </a:t>
            </a:r>
            <a:r>
              <a:rPr lang="th-TH" sz="5400" dirty="0" err="1">
                <a:latin typeface="Times New Roman" pitchFamily="18" charset="0"/>
              </a:rPr>
              <a:t>ฟรอม</a:t>
            </a:r>
            <a:r>
              <a:rPr lang="th-TH" sz="5400" dirty="0">
                <a:latin typeface="Times New Roman" pitchFamily="18" charset="0"/>
              </a:rPr>
              <a:t> โฮ</a:t>
            </a:r>
            <a:r>
              <a:rPr lang="th-TH" sz="5400" dirty="0" err="1">
                <a:latin typeface="Times New Roman" pitchFamily="18" charset="0"/>
              </a:rPr>
              <a:t>เทล</a:t>
            </a:r>
            <a:endParaRPr lang="en-US" sz="5400" dirty="0">
              <a:latin typeface="Times New Roman" pitchFamily="18" charset="0"/>
              <a:cs typeface="Times New Roman" pitchFamily="18" charset="0"/>
            </a:endParaRPr>
          </a:p>
        </p:txBody>
      </p:sp>
      <p:pic>
        <p:nvPicPr>
          <p:cNvPr id="23554" name="Picture 2" descr="C:\Users\Windows 8.1PRO\Desktop\emporium-suites-fron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7244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Windows 8.1PRO\Desktop\miniv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4495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08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Windows 8.1PRO\Desktop\น้ำตก.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1752603"/>
            <a:ext cx="4648200" cy="5105399"/>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Windows 8.1PRO\Desktop\Karnchanaburi Provi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 y="1784498"/>
            <a:ext cx="4572000" cy="5073502"/>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3987218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latin typeface="Times New Roman" pitchFamily="18" charset="0"/>
                <a:cs typeface="Times New Roman" pitchFamily="18" charset="0"/>
              </a:rPr>
              <a:t>Full Day Tour    </a:t>
            </a:r>
            <a:r>
              <a:rPr lang="th-TH" sz="4400" dirty="0" err="1">
                <a:latin typeface="Times New Roman" pitchFamily="18" charset="0"/>
              </a:rPr>
              <a:t>ฟูล</a:t>
            </a:r>
            <a:r>
              <a:rPr lang="th-TH" sz="4400" dirty="0">
                <a:latin typeface="Times New Roman" pitchFamily="18" charset="0"/>
              </a:rPr>
              <a:t> </a:t>
            </a:r>
            <a:r>
              <a:rPr lang="th-TH" sz="4400" dirty="0" err="1">
                <a:latin typeface="Times New Roman" pitchFamily="18" charset="0"/>
              </a:rPr>
              <a:t>เดย์</a:t>
            </a:r>
            <a:r>
              <a:rPr lang="th-TH" sz="4400" dirty="0">
                <a:latin typeface="Times New Roman" pitchFamily="18" charset="0"/>
              </a:rPr>
              <a:t> ทัวร์</a:t>
            </a:r>
            <a:endParaRPr lang="en-US" sz="4400" dirty="0">
              <a:latin typeface="Times New Roman" pitchFamily="18" charset="0"/>
              <a:cs typeface="Times New Roman" pitchFamily="18" charset="0"/>
            </a:endParaRPr>
          </a:p>
        </p:txBody>
      </p:sp>
      <p:pic>
        <p:nvPicPr>
          <p:cNvPr id="14338" name="Picture 2" descr="C:\Users\Windows 8.1PRO\Desktop\อยุธยาฟีเวอร์.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0855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0448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Depart to </a:t>
            </a:r>
            <a:r>
              <a:rPr lang="en-US" dirty="0" err="1" smtClean="0"/>
              <a:t>Karnchanaburi</a:t>
            </a:r>
            <a:r>
              <a:rPr lang="en-US" dirty="0" smtClean="0"/>
              <a:t> province</a:t>
            </a:r>
            <a:br>
              <a:rPr lang="en-US" dirty="0" smtClean="0"/>
            </a:br>
            <a:r>
              <a:rPr lang="th-TH" dirty="0" smtClean="0"/>
              <a:t>ดี</a:t>
            </a:r>
            <a:r>
              <a:rPr lang="th-TH" dirty="0" err="1" smtClean="0"/>
              <a:t>พาร์ท</a:t>
            </a:r>
            <a:r>
              <a:rPr lang="th-TH" dirty="0" smtClean="0"/>
              <a:t> ทู กาญจนบุรี </a:t>
            </a:r>
            <a:r>
              <a:rPr lang="th-TH" dirty="0" err="1" smtClean="0"/>
              <a:t>โพรวิ๊นซ์</a:t>
            </a:r>
            <a:endParaRPr lang="en-US" dirty="0"/>
          </a:p>
        </p:txBody>
      </p:sp>
      <p:pic>
        <p:nvPicPr>
          <p:cNvPr id="24578" name="Picture 2" descr="C:\Users\Windows 8.1PRO\Desktop\น้ำตก.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1752603"/>
            <a:ext cx="4648200" cy="5105399"/>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Windows 8.1PRO\Desktop\Karnchanaburi Provi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4" y="1784498"/>
            <a:ext cx="4572000" cy="507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4547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09.00 - Arrive </a:t>
            </a:r>
            <a:r>
              <a:rPr lang="en-US" dirty="0" err="1"/>
              <a:t>Kanchanaburi</a:t>
            </a:r>
            <a:r>
              <a:rPr lang="en-US" dirty="0"/>
              <a:t> province. </a:t>
            </a:r>
          </a:p>
          <a:p>
            <a:r>
              <a:rPr lang="en-US" dirty="0"/>
              <a:t>- Visit </a:t>
            </a:r>
            <a:r>
              <a:rPr lang="en-US" b="1" dirty="0"/>
              <a:t>Thailand–Burma Railway Centre</a:t>
            </a:r>
            <a:r>
              <a:rPr lang="en-US" dirty="0"/>
              <a:t> an interactive museum, information and research facility dedicated to presenting the history of the Thailand– Burma Railway. </a:t>
            </a:r>
          </a:p>
        </p:txBody>
      </p:sp>
      <p:pic>
        <p:nvPicPr>
          <p:cNvPr id="25602" name="Picture 2" descr="C:\Users\Windows 8.1PRO\Desktop\Death Railway Mus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33802"/>
            <a:ext cx="9144000" cy="3124199"/>
          </a:xfrm>
          <a:prstGeom prst="rect">
            <a:avLst/>
          </a:prstGeom>
          <a:noFill/>
          <a:extLst>
            <a:ext uri="{909E8E84-426E-40DD-AFC4-6F175D3DCCD1}">
              <a14:hiddenFill xmlns:a14="http://schemas.microsoft.com/office/drawing/2010/main">
                <a:solidFill>
                  <a:srgbClr val="FFFFFF"/>
                </a:solidFill>
              </a14:hiddenFill>
            </a:ext>
          </a:extLst>
        </p:spPr>
      </p:pic>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21632852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09.00 - Arrive </a:t>
            </a:r>
            <a:r>
              <a:rPr lang="en-US" dirty="0" err="1"/>
              <a:t>Kanchanaburi</a:t>
            </a:r>
            <a:r>
              <a:rPr lang="en-US" dirty="0"/>
              <a:t> province. </a:t>
            </a:r>
          </a:p>
          <a:p>
            <a:r>
              <a:rPr lang="en-US" dirty="0"/>
              <a:t>- Visit </a:t>
            </a:r>
            <a:r>
              <a:rPr lang="en-US" b="1" dirty="0"/>
              <a:t>Thailand–Burma Railway Centre</a:t>
            </a:r>
            <a:r>
              <a:rPr lang="en-US" dirty="0"/>
              <a:t> an interactive museum, information and research facility dedicated to presenting the history of the Thailand– Burma Railway. </a:t>
            </a:r>
          </a:p>
        </p:txBody>
      </p:sp>
      <p:sp>
        <p:nvSpPr>
          <p:cNvPr id="3" name="Title 2"/>
          <p:cNvSpPr>
            <a:spLocks noGrp="1"/>
          </p:cNvSpPr>
          <p:nvPr>
            <p:ph type="title"/>
          </p:nvPr>
        </p:nvSpPr>
        <p:spPr/>
        <p:txBody>
          <a:bodyPr>
            <a:normAutofit fontScale="90000"/>
          </a:bodyPr>
          <a:lstStyle/>
          <a:p>
            <a:r>
              <a:rPr lang="en-US" dirty="0" smtClean="0"/>
              <a:t>Interactive museum </a:t>
            </a:r>
            <a:br>
              <a:rPr lang="en-US" dirty="0" smtClean="0"/>
            </a:br>
            <a:r>
              <a:rPr lang="th-TH" dirty="0" smtClean="0"/>
              <a:t>อิน</a:t>
            </a:r>
            <a:r>
              <a:rPr lang="th-TH" dirty="0" err="1" smtClean="0"/>
              <a:t>เทอร์</a:t>
            </a:r>
            <a:r>
              <a:rPr lang="th-TH" dirty="0" smtClean="0"/>
              <a:t> </a:t>
            </a:r>
            <a:r>
              <a:rPr lang="th-TH" dirty="0" err="1" smtClean="0"/>
              <a:t>แอ๊ททีฟ</a:t>
            </a:r>
            <a:r>
              <a:rPr lang="th-TH" dirty="0" smtClean="0"/>
              <a:t> </a:t>
            </a:r>
            <a:r>
              <a:rPr lang="th-TH" dirty="0" err="1" smtClean="0"/>
              <a:t>มิวเซี่ยม</a:t>
            </a:r>
            <a:endParaRPr lang="en-US" dirty="0"/>
          </a:p>
        </p:txBody>
      </p:sp>
      <p:pic>
        <p:nvPicPr>
          <p:cNvPr id="25602" name="Picture 2" descr="C:\Users\Windows 8.1PRO\Desktop\Death Railway Mus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33802"/>
            <a:ext cx="9144000" cy="312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115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Visit </a:t>
            </a:r>
            <a:r>
              <a:rPr lang="en-US" b="1" dirty="0"/>
              <a:t>Allied War Cemetery</a:t>
            </a:r>
            <a:r>
              <a:rPr lang="en-US" dirty="0"/>
              <a:t> which is memorial to some 6000 allied prisoners of war (POWs) who perished along the death railway line and were moved post-war to this eternal resting place</a:t>
            </a:r>
          </a:p>
        </p:txBody>
      </p:sp>
      <p:pic>
        <p:nvPicPr>
          <p:cNvPr id="26626" name="Picture 2" descr="C:\Users\Windows 8.1PRO\Desktop\prisoner of 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0014"/>
            <a:ext cx="9144000" cy="3467986"/>
          </a:xfrm>
          <a:prstGeom prst="rect">
            <a:avLst/>
          </a:prstGeom>
          <a:noFill/>
          <a:extLst>
            <a:ext uri="{909E8E84-426E-40DD-AFC4-6F175D3DCCD1}">
              <a14:hiddenFill xmlns:a14="http://schemas.microsoft.com/office/drawing/2010/main">
                <a:solidFill>
                  <a:srgbClr val="FFFFFF"/>
                </a:solidFill>
              </a14:hiddenFill>
            </a:ext>
          </a:extLst>
        </p:spPr>
      </p:pic>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16534744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Visit </a:t>
            </a:r>
            <a:r>
              <a:rPr lang="en-US" b="1" dirty="0"/>
              <a:t>Allied War Cemetery</a:t>
            </a:r>
            <a:r>
              <a:rPr lang="en-US" dirty="0"/>
              <a:t> which is memorial to some 6000 allied prisoners of war (POWs) who perished along the death railway line and were moved post-war to this eternal resting place</a:t>
            </a:r>
          </a:p>
        </p:txBody>
      </p:sp>
      <p:sp>
        <p:nvSpPr>
          <p:cNvPr id="3" name="Title 2"/>
          <p:cNvSpPr>
            <a:spLocks noGrp="1"/>
          </p:cNvSpPr>
          <p:nvPr>
            <p:ph type="title"/>
          </p:nvPr>
        </p:nvSpPr>
        <p:spPr/>
        <p:txBody>
          <a:bodyPr>
            <a:noAutofit/>
          </a:bodyPr>
          <a:lstStyle/>
          <a:p>
            <a:r>
              <a:rPr lang="en-US" sz="4400" dirty="0">
                <a:latin typeface="Times New Roman" pitchFamily="18" charset="0"/>
                <a:cs typeface="Times New Roman" pitchFamily="18" charset="0"/>
              </a:rPr>
              <a:t>Prisoner of war   </a:t>
            </a:r>
            <a:r>
              <a:rPr lang="th-TH" sz="4400" dirty="0" err="1">
                <a:latin typeface="Times New Roman" pitchFamily="18" charset="0"/>
              </a:rPr>
              <a:t>พริเชิ่นเนอร์</a:t>
            </a:r>
            <a:r>
              <a:rPr lang="th-TH" sz="4400" dirty="0">
                <a:latin typeface="Times New Roman" pitchFamily="18" charset="0"/>
              </a:rPr>
              <a:t> </a:t>
            </a:r>
            <a:r>
              <a:rPr lang="th-TH" sz="4400" dirty="0" err="1">
                <a:latin typeface="Times New Roman" pitchFamily="18" charset="0"/>
              </a:rPr>
              <a:t>ออฟ</a:t>
            </a:r>
            <a:r>
              <a:rPr lang="th-TH" sz="4400" dirty="0">
                <a:latin typeface="Times New Roman" pitchFamily="18" charset="0"/>
              </a:rPr>
              <a:t> </a:t>
            </a:r>
            <a:r>
              <a:rPr lang="th-TH" sz="4400" dirty="0" err="1">
                <a:latin typeface="Times New Roman" pitchFamily="18" charset="0"/>
              </a:rPr>
              <a:t>วอร์</a:t>
            </a:r>
            <a:endParaRPr lang="en-US" sz="4400" dirty="0">
              <a:latin typeface="Times New Roman" pitchFamily="18" charset="0"/>
              <a:cs typeface="Times New Roman" pitchFamily="18" charset="0"/>
            </a:endParaRPr>
          </a:p>
        </p:txBody>
      </p:sp>
      <p:pic>
        <p:nvPicPr>
          <p:cNvPr id="26626" name="Picture 2" descr="C:\Users\Windows 8.1PRO\Desktop\prisoner of 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0014"/>
            <a:ext cx="9144000" cy="346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519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Windows 8.1PRO\Desktop\Cemetery at Karnchanabur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0"/>
            <a:ext cx="41148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descr="C:\Users\Windows 8.1PRO\Desktop\stock-photo-kanchanaburi-thailand-october-kanchanaburi-war-cemetery-is-the-main-prisoner-of-war-7493942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47800"/>
            <a:ext cx="5029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C:\Users\Windows 8.1PRO\Desktop\kanchanaburi-war-cemetery-don-rak-is-the-historical-monuments-of-allied-gd1bw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081462"/>
            <a:ext cx="5029200" cy="2776539"/>
          </a:xfrm>
          <a:prstGeom prst="rect">
            <a:avLst/>
          </a:prstGeom>
          <a:noFill/>
          <a:extLst>
            <a:ext uri="{909E8E84-426E-40DD-AFC4-6F175D3DCCD1}">
              <a14:hiddenFill xmlns:a14="http://schemas.microsoft.com/office/drawing/2010/main">
                <a:solidFill>
                  <a:srgbClr val="FFFFFF"/>
                </a:solidFill>
              </a14:hiddenFill>
            </a:ext>
          </a:extLst>
        </p:spPr>
      </p:pic>
      <p:sp>
        <p:nvSpPr>
          <p:cNvPr id="2" name="ชื่อเรื่อง 1"/>
          <p:cNvSpPr>
            <a:spLocks noGrp="1"/>
          </p:cNvSpPr>
          <p:nvPr>
            <p:ph type="title"/>
          </p:nvPr>
        </p:nvSpPr>
        <p:spPr/>
        <p:txBody>
          <a:bodyPr/>
          <a:lstStyle/>
          <a:p>
            <a:endParaRPr lang="en-US"/>
          </a:p>
        </p:txBody>
      </p:sp>
    </p:spTree>
    <p:extLst>
      <p:ext uri="{BB962C8B-B14F-4D97-AF65-F5344CB8AC3E}">
        <p14:creationId xmlns:p14="http://schemas.microsoft.com/office/powerpoint/2010/main" val="20935674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latin typeface="Times New Roman" pitchFamily="18" charset="0"/>
                <a:cs typeface="Times New Roman" pitchFamily="18" charset="0"/>
              </a:rPr>
              <a:t>War Cemetery  </a:t>
            </a:r>
            <a:r>
              <a:rPr lang="th-TH" sz="4000" dirty="0" err="1">
                <a:latin typeface="Times New Roman" pitchFamily="18" charset="0"/>
              </a:rPr>
              <a:t>วอร์</a:t>
            </a:r>
            <a:r>
              <a:rPr lang="th-TH" sz="4000" dirty="0">
                <a:latin typeface="Times New Roman" pitchFamily="18" charset="0"/>
              </a:rPr>
              <a:t> เซเม</a:t>
            </a:r>
            <a:r>
              <a:rPr lang="th-TH" sz="4000" dirty="0" err="1">
                <a:latin typeface="Times New Roman" pitchFamily="18" charset="0"/>
              </a:rPr>
              <a:t>เทอ</a:t>
            </a:r>
            <a:r>
              <a:rPr lang="th-TH" sz="4000" dirty="0">
                <a:latin typeface="Times New Roman" pitchFamily="18" charset="0"/>
              </a:rPr>
              <a:t>รี่</a:t>
            </a:r>
            <a:endParaRPr lang="en-US" sz="4000" dirty="0">
              <a:latin typeface="Times New Roman" pitchFamily="18" charset="0"/>
              <a:cs typeface="Times New Roman" pitchFamily="18" charset="0"/>
            </a:endParaRPr>
          </a:p>
        </p:txBody>
      </p:sp>
      <p:pic>
        <p:nvPicPr>
          <p:cNvPr id="37890" name="Picture 2" descr="C:\Users\Windows 8.1PRO\Desktop\Cemetery at Karnchanabur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0"/>
            <a:ext cx="41148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descr="C:\Users\Windows 8.1PRO\Desktop\stock-photo-kanchanaburi-thailand-october-kanchanaburi-war-cemetery-is-the-main-prisoner-of-war-7493942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47800"/>
            <a:ext cx="5029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C:\Users\Windows 8.1PRO\Desktop\kanchanaburi-war-cemetery-don-rak-is-the-historical-monuments-of-allied-gd1bw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081462"/>
            <a:ext cx="5029200" cy="277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979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Visit the world famous</a:t>
            </a:r>
            <a:r>
              <a:rPr lang="en-US" b="1" dirty="0"/>
              <a:t> Bridge over the River </a:t>
            </a:r>
            <a:r>
              <a:rPr lang="en-US" b="1" dirty="0" err="1"/>
              <a:t>Kwai</a:t>
            </a:r>
            <a:r>
              <a:rPr lang="en-US" dirty="0"/>
              <a:t>, a part of Death Railway constructed by Allied </a:t>
            </a:r>
            <a:r>
              <a:rPr lang="en-US" dirty="0" smtClean="0"/>
              <a:t>POWs</a:t>
            </a:r>
          </a:p>
          <a:p>
            <a:endParaRPr lang="en-US" dirty="0"/>
          </a:p>
          <a:p>
            <a:endParaRPr lang="en-US" dirty="0"/>
          </a:p>
        </p:txBody>
      </p:sp>
      <p:pic>
        <p:nvPicPr>
          <p:cNvPr id="27650" name="Picture 2" descr="C:\Users\Windows 8.1PRO\Desktop\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2971800"/>
            <a:ext cx="8915399"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20624217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Visit the world famous</a:t>
            </a:r>
            <a:r>
              <a:rPr lang="en-US" b="1" dirty="0"/>
              <a:t> Bridge over the River </a:t>
            </a:r>
            <a:r>
              <a:rPr lang="en-US" b="1" dirty="0" err="1"/>
              <a:t>Kwai</a:t>
            </a:r>
            <a:r>
              <a:rPr lang="en-US" dirty="0"/>
              <a:t>, a part of Death Railway constructed by Allied </a:t>
            </a:r>
            <a:r>
              <a:rPr lang="en-US" dirty="0" smtClean="0"/>
              <a:t>POWs</a:t>
            </a:r>
          </a:p>
          <a:p>
            <a:endParaRPr lang="en-US" dirty="0"/>
          </a:p>
          <a:p>
            <a:endParaRPr lang="en-US" dirty="0"/>
          </a:p>
        </p:txBody>
      </p:sp>
      <p:sp>
        <p:nvSpPr>
          <p:cNvPr id="3" name="Title 2"/>
          <p:cNvSpPr>
            <a:spLocks noGrp="1"/>
          </p:cNvSpPr>
          <p:nvPr>
            <p:ph type="title"/>
          </p:nvPr>
        </p:nvSpPr>
        <p:spPr/>
        <p:txBody>
          <a:bodyPr>
            <a:noAutofit/>
          </a:bodyPr>
          <a:lstStyle/>
          <a:p>
            <a:r>
              <a:rPr lang="en-US" sz="4800" dirty="0">
                <a:latin typeface="Times New Roman" pitchFamily="18" charset="0"/>
                <a:cs typeface="Times New Roman" pitchFamily="18" charset="0"/>
              </a:rPr>
              <a:t>Bridge over the River </a:t>
            </a:r>
            <a:r>
              <a:rPr lang="en-US" sz="4800" dirty="0" err="1">
                <a:latin typeface="Times New Roman" pitchFamily="18" charset="0"/>
                <a:cs typeface="Times New Roman" pitchFamily="18" charset="0"/>
              </a:rPr>
              <a:t>Kwai</a:t>
            </a:r>
            <a:r>
              <a:rPr lang="en-US" sz="4800" dirty="0">
                <a:latin typeface="Times New Roman" pitchFamily="18" charset="0"/>
                <a:cs typeface="Times New Roman" pitchFamily="18" charset="0"/>
              </a:rPr>
              <a:t/>
            </a:r>
            <a:br>
              <a:rPr lang="en-US" sz="4800" dirty="0">
                <a:latin typeface="Times New Roman" pitchFamily="18" charset="0"/>
                <a:cs typeface="Times New Roman" pitchFamily="18" charset="0"/>
              </a:rPr>
            </a:br>
            <a:r>
              <a:rPr lang="th-TH" sz="4800" dirty="0" err="1">
                <a:latin typeface="Times New Roman" pitchFamily="18" charset="0"/>
              </a:rPr>
              <a:t>บริดจ</a:t>
            </a:r>
            <a:r>
              <a:rPr lang="th-TH" sz="4800" dirty="0">
                <a:latin typeface="Times New Roman" pitchFamily="18" charset="0"/>
              </a:rPr>
              <a:t> โอ</a:t>
            </a:r>
            <a:r>
              <a:rPr lang="th-TH" sz="4800" dirty="0" err="1">
                <a:latin typeface="Times New Roman" pitchFamily="18" charset="0"/>
              </a:rPr>
              <a:t>เวอร์</a:t>
            </a:r>
            <a:r>
              <a:rPr lang="th-TH" sz="4800" dirty="0">
                <a:latin typeface="Times New Roman" pitchFamily="18" charset="0"/>
              </a:rPr>
              <a:t> </a:t>
            </a:r>
            <a:r>
              <a:rPr lang="th-TH" sz="4800" dirty="0" err="1">
                <a:latin typeface="Times New Roman" pitchFamily="18" charset="0"/>
              </a:rPr>
              <a:t>เดอะ</a:t>
            </a:r>
            <a:r>
              <a:rPr lang="th-TH" sz="4800" dirty="0">
                <a:latin typeface="Times New Roman" pitchFamily="18" charset="0"/>
              </a:rPr>
              <a:t> รี</a:t>
            </a:r>
            <a:r>
              <a:rPr lang="th-TH" sz="4800" dirty="0" err="1">
                <a:latin typeface="Times New Roman" pitchFamily="18" charset="0"/>
              </a:rPr>
              <a:t>เวอร์</a:t>
            </a:r>
            <a:r>
              <a:rPr lang="th-TH" sz="4800" dirty="0">
                <a:latin typeface="Times New Roman" pitchFamily="18" charset="0"/>
              </a:rPr>
              <a:t> </a:t>
            </a:r>
            <a:r>
              <a:rPr lang="th-TH" sz="4800" dirty="0">
                <a:latin typeface="Times New Roman" pitchFamily="18" charset="0"/>
              </a:rPr>
              <a:t>แ</a:t>
            </a:r>
            <a:r>
              <a:rPr lang="th-TH" sz="4800" dirty="0">
                <a:latin typeface="Times New Roman" pitchFamily="18" charset="0"/>
              </a:rPr>
              <a:t>คว</a:t>
            </a:r>
            <a:endParaRPr lang="en-US" sz="4800" dirty="0">
              <a:latin typeface="Times New Roman" pitchFamily="18" charset="0"/>
              <a:cs typeface="Times New Roman" pitchFamily="18" charset="0"/>
            </a:endParaRPr>
          </a:p>
        </p:txBody>
      </p:sp>
      <p:pic>
        <p:nvPicPr>
          <p:cNvPr id="27650" name="Picture 2" descr="C:\Users\Windows 8.1PRO\Desktop\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2971800"/>
            <a:ext cx="891539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4853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12.00 - Take a long–tailed boat on River </a:t>
            </a:r>
            <a:r>
              <a:rPr lang="en-US" dirty="0" err="1"/>
              <a:t>Kwai</a:t>
            </a:r>
            <a:r>
              <a:rPr lang="en-US" dirty="0"/>
              <a:t> to the resort..  Check–in and have Lunch upon arrival.</a:t>
            </a:r>
          </a:p>
          <a:p>
            <a:pPr marL="109728" indent="0">
              <a:buNone/>
            </a:pPr>
            <a:endParaRPr lang="en-US" dirty="0"/>
          </a:p>
        </p:txBody>
      </p:sp>
      <p:pic>
        <p:nvPicPr>
          <p:cNvPr id="28674" name="Picture 2" descr="C:\Users\Windows 8.1PRO\Desktop\87166866-long-tail-boat-on-kwai-noi-river-kanchanaburi-thai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71800"/>
            <a:ext cx="91440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ชื่อเรื่อง 3"/>
          <p:cNvSpPr>
            <a:spLocks noGrp="1"/>
          </p:cNvSpPr>
          <p:nvPr>
            <p:ph type="title"/>
          </p:nvPr>
        </p:nvSpPr>
        <p:spPr/>
        <p:txBody>
          <a:bodyPr/>
          <a:lstStyle/>
          <a:p>
            <a:endParaRPr lang="en-US"/>
          </a:p>
        </p:txBody>
      </p:sp>
    </p:spTree>
    <p:extLst>
      <p:ext uri="{BB962C8B-B14F-4D97-AF65-F5344CB8AC3E}">
        <p14:creationId xmlns:p14="http://schemas.microsoft.com/office/powerpoint/2010/main" val="3619483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1379</TotalTime>
  <Words>1382</Words>
  <Application>Microsoft Office PowerPoint</Application>
  <PresentationFormat>นำเสนอทางหน้าจอ (4:3)</PresentationFormat>
  <Paragraphs>213</Paragraphs>
  <Slides>118</Slides>
  <Notes>0</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118</vt:i4>
      </vt:variant>
    </vt:vector>
  </HeadingPairs>
  <TitlesOfParts>
    <vt:vector size="125" baseType="lpstr">
      <vt:lpstr>Cordia New</vt:lpstr>
      <vt:lpstr>Lucida Sans Unicode</vt:lpstr>
      <vt:lpstr>Times New Roman</vt:lpstr>
      <vt:lpstr>Verdana</vt:lpstr>
      <vt:lpstr>Wingdings 2</vt:lpstr>
      <vt:lpstr>Wingdings 3</vt:lpstr>
      <vt:lpstr>Concourse</vt:lpstr>
      <vt:lpstr>ENGLISH FOR TOURISM</vt:lpstr>
      <vt:lpstr>City  of Angels  ซิตี้ ออฟ แองเจิ้ล</vt:lpstr>
      <vt:lpstr>Itenerary      ไอทีเนอรารี่</vt:lpstr>
      <vt:lpstr>City Tour  ซิตี้ ทัวร์</vt:lpstr>
      <vt:lpstr>Half Day Tour   ฮ๊าฟ เดย์ ทัวร์</vt:lpstr>
      <vt:lpstr>Meeting point    มี๊ทติ้ง พ๊อยท์ Depart from       ดีพาร์ท ฟรอม</vt:lpstr>
      <vt:lpstr>Visit The Grand Palace วิซิท เดอะ แกรนด์ พาเลส</vt:lpstr>
      <vt:lpstr>Lunch stop      ลั๊นช  สต๊อป</vt:lpstr>
      <vt:lpstr>Full Day Tour    ฟูล เดย์ ทัวร์</vt:lpstr>
      <vt:lpstr>Full Day Tour Itenerary ฟูล  เดย์  ทัวร์ ไอทีเนอรารี่</vt:lpstr>
      <vt:lpstr>Combine  คอมไบน์</vt:lpstr>
      <vt:lpstr>Ancient        แองเชี่ยน</vt:lpstr>
      <vt:lpstr>Capital       แค๊ปพิทัล</vt:lpstr>
      <vt:lpstr>Old Capital   โอล  แค๊ปพิทัล</vt:lpstr>
      <vt:lpstr>River boat trip     ริเวอร์โบ๊ท ทริ๊ป</vt:lpstr>
      <vt:lpstr>Informative guide  อินฟอร์เมทีฟ ไก๊ด์</vt:lpstr>
      <vt:lpstr>Highlight       ไฮไล๊ท์</vt:lpstr>
      <vt:lpstr>Fascinating History  ฟั๊สซิเนททิ่ง ฮิสตอรี่</vt:lpstr>
      <vt:lpstr>Explore          เอ็กซปลอ</vt:lpstr>
      <vt:lpstr>Stone ruins    สโตน รูน(ส)</vt:lpstr>
      <vt:lpstr>Temple        เท็มเพิล</vt:lpstr>
      <vt:lpstr>Buddha Statue    บุดา สแต๊ะทู</vt:lpstr>
      <vt:lpstr>Two days one night tour ทู  เดย์ วัน ไน๊ท ทัวร์</vt:lpstr>
      <vt:lpstr>Two days one night tour ทู เดย์ วัน ไน๊ท์ ทัวร์</vt:lpstr>
      <vt:lpstr>Pick up from hotel พิ๊ค อัพ ฟรอม โฮเทล</vt:lpstr>
      <vt:lpstr>Depart to Karnchanaburi province ดีพาร์ท ทู กาญจนบุรี โพรวิ๊นซ์</vt:lpstr>
      <vt:lpstr>Interactive museum  อินเทอร์ แอ๊ททีฟ มิวเซี่ยม</vt:lpstr>
      <vt:lpstr>Prisoner of war   พริเชิ่นเนอร์ ออฟ วอร์</vt:lpstr>
      <vt:lpstr>War Cemetery  วอร์ เซเมเทอรี่</vt:lpstr>
      <vt:lpstr>Bridge over the River Kwai บริดจ โอเวอร์ เดอะ รีเวอร์ แคว</vt:lpstr>
      <vt:lpstr>Long tail boat   ลอง เทล โบ๊ท</vt:lpstr>
      <vt:lpstr>Check- in     เช็ค อิน</vt:lpstr>
      <vt:lpstr>Lunch upon arrival   ลั๊นช อะพอน อะไร๊บวอล</vt:lpstr>
      <vt:lpstr>Upstream    อัพ สตรีม</vt:lpstr>
      <vt:lpstr>Over night     โอเวอร์ ไน๊ท</vt:lpstr>
      <vt:lpstr>Down stream     ดาวน์  สตรีม</vt:lpstr>
      <vt:lpstr>Continue on road   คอนทีนิว ออน โร๊ด</vt:lpstr>
      <vt:lpstr>Hell Fire Pass Memorial เฮล ไฟร์ พาส เมโมเรียล</vt:lpstr>
      <vt:lpstr>Death RailwayTrain เด็ธซ เร็ลเวร์ เทรน</vt:lpstr>
      <vt:lpstr>Wooden Viaduct   วู๊ดเดิ้ล วายดัก</vt:lpstr>
      <vt:lpstr>งานนำเสนอ PowerPoint</vt:lpstr>
      <vt:lpstr>City  of Angels  ซิตี้ ออฟ แองเจิ้ล</vt:lpstr>
      <vt:lpstr>งานนำเสนอ PowerPoint</vt:lpstr>
      <vt:lpstr>Itenerary      ไอทีเนอรารี่</vt:lpstr>
      <vt:lpstr>งานนำเสนอ PowerPoint</vt:lpstr>
      <vt:lpstr>City Tour  ซิตี้ ทัวร์</vt:lpstr>
      <vt:lpstr>งานนำเสนอ PowerPoint</vt:lpstr>
      <vt:lpstr>Half Day Tour   ฮ๊าฟ เดย์ ทัวร์</vt:lpstr>
      <vt:lpstr>งานนำเสนอ PowerPoint</vt:lpstr>
      <vt:lpstr>Meeting point    มี๊ทติ้ง พ๊อยท์ Depart from       ดีพาร์ท ฟรอม</vt:lpstr>
      <vt:lpstr>งานนำเสนอ PowerPoint</vt:lpstr>
      <vt:lpstr>Visit The Grand Palace วิซิท เดอะ แกรนด์ พาเลส</vt:lpstr>
      <vt:lpstr>งานนำเสนอ PowerPoint</vt:lpstr>
      <vt:lpstr>Lunch stop      ลั๊นช  สต๊อป</vt:lpstr>
      <vt:lpstr>งานนำเสนอ PowerPoint</vt:lpstr>
      <vt:lpstr>Full Day Tour    ฟูล เดย์ ทัวร์</vt:lpstr>
      <vt:lpstr>งานนำเสนอ PowerPoint</vt:lpstr>
      <vt:lpstr>Full Day Tour Itenerary ฟูล  เดย์  ทัวร์ ไอทีเนอรารี่</vt:lpstr>
      <vt:lpstr>งานนำเสนอ PowerPoint</vt:lpstr>
      <vt:lpstr>Combine  คอมไบน์</vt:lpstr>
      <vt:lpstr>งานนำเสนอ PowerPoint</vt:lpstr>
      <vt:lpstr>Ancient        แองเชี่ยน</vt:lpstr>
      <vt:lpstr>งานนำเสนอ PowerPoint</vt:lpstr>
      <vt:lpstr>Capital       แค๊ปพิทัล</vt:lpstr>
      <vt:lpstr>งานนำเสนอ PowerPoint</vt:lpstr>
      <vt:lpstr>Old Capital   โอล  แค๊ปพิทัล</vt:lpstr>
      <vt:lpstr>งานนำเสนอ PowerPoint</vt:lpstr>
      <vt:lpstr>River boat trip     ริเวอร์โบ๊ท ทริ๊ป</vt:lpstr>
      <vt:lpstr>งานนำเสนอ PowerPoint</vt:lpstr>
      <vt:lpstr>Informative guide  อินฟอร์เมทีฟ ไก๊ด์</vt:lpstr>
      <vt:lpstr>งานนำเสนอ PowerPoint</vt:lpstr>
      <vt:lpstr>Highlight       ไฮไล๊ท์</vt:lpstr>
      <vt:lpstr>งานนำเสนอ PowerPoint</vt:lpstr>
      <vt:lpstr>Fascinating History  ฟั๊สซิเนททิ่ง ฮิสตอรี่</vt:lpstr>
      <vt:lpstr>งานนำเสนอ PowerPoint</vt:lpstr>
      <vt:lpstr>Explore          เอ็กซปลอ</vt:lpstr>
      <vt:lpstr>งานนำเสนอ PowerPoint</vt:lpstr>
      <vt:lpstr>Stone ruins    สโตน รูน(ส)</vt:lpstr>
      <vt:lpstr>งานนำเสนอ PowerPoint</vt:lpstr>
      <vt:lpstr>Temple        เท็มเพิล</vt:lpstr>
      <vt:lpstr>งานนำเสนอ PowerPoint</vt:lpstr>
      <vt:lpstr>Buddha Statue    บุดา สแต๊ะทู</vt:lpstr>
      <vt:lpstr>งานนำเสนอ PowerPoint</vt:lpstr>
      <vt:lpstr>Two days one night tour ทู  เดย์ วัน ไน๊ท ทัวร์</vt:lpstr>
      <vt:lpstr>งานนำเสนอ PowerPoint</vt:lpstr>
      <vt:lpstr>Two days one night tour ทู เดย์ วัน ไน๊ท์ ทัวร์</vt:lpstr>
      <vt:lpstr>งานนำเสนอ PowerPoint</vt:lpstr>
      <vt:lpstr>Pick up from hotel พิ๊ค อัพ ฟรอม โฮเทล</vt:lpstr>
      <vt:lpstr>งานนำเสนอ PowerPoint</vt:lpstr>
      <vt:lpstr>Depart to Karnchanaburi province ดีพาร์ท ทู กาญจนบุรี โพรวิ๊นซ์</vt:lpstr>
      <vt:lpstr>งานนำเสนอ PowerPoint</vt:lpstr>
      <vt:lpstr>Interactive museum  อินเทอร์ แอ๊ททีฟ มิวเซี่ยม</vt:lpstr>
      <vt:lpstr>งานนำเสนอ PowerPoint</vt:lpstr>
      <vt:lpstr>Prisoner of war   พริเชิ่นเนอร์ ออฟ วอร์</vt:lpstr>
      <vt:lpstr>งานนำเสนอ PowerPoint</vt:lpstr>
      <vt:lpstr>War Cemetery  วอร์ เซเมเทอรี่</vt:lpstr>
      <vt:lpstr>งานนำเสนอ PowerPoint</vt:lpstr>
      <vt:lpstr>Bridge over the River Kwai บริดจ โอเวอร์ เดอะ รีเวอร์ แคว</vt:lpstr>
      <vt:lpstr>งานนำเสนอ PowerPoint</vt:lpstr>
      <vt:lpstr>Long tail boat   ลอง เทล โบ๊ท</vt:lpstr>
      <vt:lpstr>งานนำเสนอ PowerPoint</vt:lpstr>
      <vt:lpstr>Check- in     เช็ค อิน</vt:lpstr>
      <vt:lpstr>งานนำเสนอ PowerPoint</vt:lpstr>
      <vt:lpstr>Lunch upon arrival   ลั๊นช อะพอน อะไร๊บวอล</vt:lpstr>
      <vt:lpstr>งานนำเสนอ PowerPoint</vt:lpstr>
      <vt:lpstr>Upstream    อัพ สตรีม</vt:lpstr>
      <vt:lpstr>งานนำเสนอ PowerPoint</vt:lpstr>
      <vt:lpstr>Over night     โอเวอร์ ไน๊ท</vt:lpstr>
      <vt:lpstr>งานนำเสนอ PowerPoint</vt:lpstr>
      <vt:lpstr>Down stream     ดาวน์  สตรีม</vt:lpstr>
      <vt:lpstr>งานนำเสนอ PowerPoint</vt:lpstr>
      <vt:lpstr>Continue on road   คอนทีนิว ออน โร๊ด</vt:lpstr>
      <vt:lpstr>งานนำเสนอ PowerPoint</vt:lpstr>
      <vt:lpstr>Hell Fire Pass Memorial เฮล ไฟร์ พาส เมโมเรียล</vt:lpstr>
      <vt:lpstr>งานนำเสนอ PowerPoint</vt:lpstr>
      <vt:lpstr>Death RailwayTrain เด็ธซ เร็ลเวร์ เทรน</vt:lpstr>
      <vt:lpstr>งานนำเสนอ PowerPoint</vt:lpstr>
      <vt:lpstr>Wooden Viaduct   วู๊ดเดิ้ล วายดัก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HOTEL</dc:title>
  <dc:creator>STD</dc:creator>
  <cp:lastModifiedBy>Windows User</cp:lastModifiedBy>
  <cp:revision>193</cp:revision>
  <dcterms:created xsi:type="dcterms:W3CDTF">2017-11-16T04:42:01Z</dcterms:created>
  <dcterms:modified xsi:type="dcterms:W3CDTF">2018-05-10T09:18:20Z</dcterms:modified>
</cp:coreProperties>
</file>